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7556480" cy="9875520"/>
  <p:notesSz cx="9875520" cy="1755648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63" y="561785"/>
            <a:ext cx="3214116" cy="521208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309" y="764238"/>
            <a:ext cx="576157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954" y="539639"/>
            <a:ext cx="6868287" cy="1106424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578" y="6822281"/>
            <a:ext cx="9413462" cy="2468880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286" y="2273713"/>
            <a:ext cx="6117622" cy="200253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22" y="4526423"/>
            <a:ext cx="6436519" cy="15361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208" y="493919"/>
            <a:ext cx="4110228" cy="1426464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902" y="493919"/>
            <a:ext cx="4110228" cy="142646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301" y="2111121"/>
            <a:ext cx="3325987" cy="886968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306" y="2111121"/>
            <a:ext cx="3864769" cy="886968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1825" y="7640812"/>
            <a:ext cx="8932545" cy="886968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1968" y="8527780"/>
            <a:ext cx="8932545" cy="557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077" y="557927"/>
            <a:ext cx="7182183" cy="941832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242" y="3038237"/>
            <a:ext cx="4647581" cy="74980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14" y="2470595"/>
            <a:ext cx="6217063" cy="57121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4694" y="4058222"/>
            <a:ext cx="3565017" cy="438912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9302" y="4502706"/>
            <a:ext cx="3270552" cy="438912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7604" y="4947047"/>
            <a:ext cx="4168235" cy="87782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7604" y="6050328"/>
            <a:ext cx="4168235" cy="43891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7604" y="6494812"/>
            <a:ext cx="4168235" cy="877824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9445" y="7383494"/>
            <a:ext cx="4168235" cy="438912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4270" y="7983855"/>
            <a:ext cx="3903774" cy="548640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4413" y="8539210"/>
            <a:ext cx="390377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376" y="557927"/>
            <a:ext cx="9253728" cy="655511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8" y="1213437"/>
            <a:ext cx="9412605" cy="1682496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045" y="4884182"/>
            <a:ext cx="6063901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701" y="557927"/>
            <a:ext cx="9292590" cy="658368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551" y="1216295"/>
            <a:ext cx="9412605" cy="1682496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553" y="5310092"/>
            <a:ext cx="4227386" cy="521208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282" y="4919186"/>
            <a:ext cx="2997660" cy="19751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670" y="557784"/>
            <a:ext cx="9292590" cy="658368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795" y="1216152"/>
            <a:ext cx="9412605" cy="1682496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142" y="7500652"/>
            <a:ext cx="6812852" cy="19751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273" y="557784"/>
            <a:ext cx="9292590" cy="658368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266" y="1216152"/>
            <a:ext cx="9412605" cy="1682496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940" y="4677870"/>
            <a:ext cx="5804297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60" y="557927"/>
            <a:ext cx="9292590" cy="658368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252" y="1216295"/>
            <a:ext cx="9412605" cy="1682496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065" y="3826621"/>
            <a:ext cx="5871877" cy="52669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945" y="557927"/>
            <a:ext cx="9292590" cy="658368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8" y="1216295"/>
            <a:ext cx="9412605" cy="1682496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335" y="6124766"/>
            <a:ext cx="4765167" cy="1975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동지</dc:title>
  <dc:subject>Presentation</dc:subject>
  <dc:creator>mangoboard.net_6922254</dc:creator>
  <cp:lastModifiedBy>mangoboard.net_6922254</cp:lastModifiedBy>
  <cp:revision>1</cp:revision>
  <dcterms:created xsi:type="dcterms:W3CDTF">2020-11-30T08:54:23Z</dcterms:created>
  <dcterms:modified xsi:type="dcterms:W3CDTF">2020-11-30T08:54:23Z</dcterms:modified>
</cp:coreProperties>
</file>