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0"/>
  </p:notesMasterIdLst>
  <p:sldIdLst>
    <p:sldId id="543" r:id="rId2"/>
    <p:sldId id="544" r:id="rId3"/>
    <p:sldId id="546" r:id="rId4"/>
    <p:sldId id="575" r:id="rId5"/>
    <p:sldId id="550" r:id="rId6"/>
    <p:sldId id="552" r:id="rId7"/>
    <p:sldId id="553" r:id="rId8"/>
    <p:sldId id="576" r:id="rId9"/>
    <p:sldId id="574" r:id="rId10"/>
    <p:sldId id="555" r:id="rId11"/>
    <p:sldId id="554" r:id="rId12"/>
    <p:sldId id="557" r:id="rId13"/>
    <p:sldId id="556" r:id="rId14"/>
    <p:sldId id="558" r:id="rId15"/>
    <p:sldId id="559" r:id="rId16"/>
    <p:sldId id="560" r:id="rId17"/>
    <p:sldId id="562" r:id="rId18"/>
    <p:sldId id="577" r:id="rId19"/>
    <p:sldId id="563" r:id="rId20"/>
    <p:sldId id="564" r:id="rId21"/>
    <p:sldId id="565" r:id="rId22"/>
    <p:sldId id="566" r:id="rId23"/>
    <p:sldId id="567" r:id="rId24"/>
    <p:sldId id="570" r:id="rId25"/>
    <p:sldId id="578" r:id="rId26"/>
    <p:sldId id="571" r:id="rId27"/>
    <p:sldId id="572" r:id="rId28"/>
    <p:sldId id="5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01" userDrawn="1">
          <p15:clr>
            <a:srgbClr val="A4A3A4"/>
          </p15:clr>
        </p15:guide>
        <p15:guide id="5" pos="7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20"/>
    <a:srgbClr val="EE3F2F"/>
    <a:srgbClr val="F26725"/>
    <a:srgbClr val="F8B55C"/>
    <a:srgbClr val="F5905D"/>
    <a:srgbClr val="F4847A"/>
    <a:srgbClr val="60A6D8"/>
    <a:srgbClr val="25A2FF"/>
    <a:srgbClr val="F26A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726"/>
      </p:cViewPr>
      <p:guideLst>
        <p:guide orient="horz" pos="822"/>
        <p:guide pos="3840"/>
        <p:guide orient="horz" pos="2478"/>
        <p:guide pos="301"/>
        <p:guide pos="73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7AF4-56E6-43DF-B307-9C5175DC3DFB}" type="datetimeFigureOut">
              <a:rPr lang="ko-KR" altLang="en-US" smtClean="0"/>
              <a:t>2020-08-26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187C-3B16-4316-A730-2573B61E4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16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장">
    <p:bg>
      <p:bgPr>
        <a:solidFill>
          <a:srgbClr val="F89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336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28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5620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3" name="사각형: 둥근 모서리 2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766E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2" name="그림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5" name="TextBox 4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31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사각형: 둥근 모서리 2"/>
          <p:cNvSpPr/>
          <p:nvPr userDrawn="1"/>
        </p:nvSpPr>
        <p:spPr>
          <a:xfrm>
            <a:off x="2032001" y="1845728"/>
            <a:ext cx="8128000" cy="3953934"/>
          </a:xfrm>
          <a:prstGeom prst="roundRect">
            <a:avLst/>
          </a:prstGeom>
          <a:solidFill>
            <a:srgbClr val="766E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8" y="2358862"/>
            <a:ext cx="6107289" cy="2462001"/>
          </a:xfrm>
          <a:prstGeom prst="rect">
            <a:avLst/>
          </a:prstGeom>
          <a:noFill/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3228625" y="5012262"/>
            <a:ext cx="1693333" cy="523220"/>
          </a:xfrm>
          <a:prstGeom prst="rect">
            <a:avLst/>
          </a:prstGeom>
          <a:noFill/>
          <a:ln>
            <a:solidFill>
              <a:schemeClr val="accent6">
                <a:shade val="50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</a:p>
        </p:txBody>
      </p:sp>
    </p:spTree>
    <p:extLst>
      <p:ext uri="{BB962C8B-B14F-4D97-AF65-F5344CB8AC3E}">
        <p14:creationId xmlns:p14="http://schemas.microsoft.com/office/powerpoint/2010/main" val="407785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solidFill>
          <a:srgbClr val="8E8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3044" y="2473327"/>
            <a:ext cx="10515600" cy="1325563"/>
          </a:xfrm>
        </p:spPr>
        <p:txBody>
          <a:bodyPr/>
          <a:lstStyle>
            <a:lvl1pPr algn="ctr">
              <a:lnSpc>
                <a:spcPct val="150000"/>
              </a:lnSpc>
              <a:defRPr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099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만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6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82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8859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82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10" name="사각형: 둥근 모서리 9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9681B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01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bg>
      <p:bgPr>
        <a:solidFill>
          <a:srgbClr val="82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90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6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906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F89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B1794B-B28E-457C-864F-841065E9B797}"/>
              </a:ext>
            </a:extLst>
          </p:cNvPr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F8B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26D3E6DC-96E1-455A-BDD0-5A6A0C68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3" name="제목 8">
            <a:extLst>
              <a:ext uri="{FF2B5EF4-FFF2-40B4-BE49-F238E27FC236}">
                <a16:creationId xmlns:a16="http://schemas.microsoft.com/office/drawing/2014/main" id="{106CA248-54C4-4226-B880-E758C319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텍스트 개체 틀 11">
            <a:extLst>
              <a:ext uri="{FF2B5EF4-FFF2-40B4-BE49-F238E27FC236}">
                <a16:creationId xmlns:a16="http://schemas.microsoft.com/office/drawing/2014/main" id="{136DDD88-45DC-47E8-AAEE-A91146948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F89C20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103DF6-4EF7-4D36-A02E-F8341C4D7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bg>
      <p:bgPr>
        <a:solidFill>
          <a:srgbClr val="E66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1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6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10" name="사각형: 둥근 모서리 9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F09EC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9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페이지-1">
    <p:bg>
      <p:bgPr>
        <a:solidFill>
          <a:srgbClr val="EE3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3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E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B1794B-B28E-457C-864F-841065E9B797}"/>
              </a:ext>
            </a:extLst>
          </p:cNvPr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F26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26D3E6DC-96E1-455A-BDD0-5A6A0C68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3" name="제목 8">
            <a:extLst>
              <a:ext uri="{FF2B5EF4-FFF2-40B4-BE49-F238E27FC236}">
                <a16:creationId xmlns:a16="http://schemas.microsoft.com/office/drawing/2014/main" id="{106CA248-54C4-4226-B880-E758C319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텍스트 개체 틀 11">
            <a:extLst>
              <a:ext uri="{FF2B5EF4-FFF2-40B4-BE49-F238E27FC236}">
                <a16:creationId xmlns:a16="http://schemas.microsoft.com/office/drawing/2014/main" id="{136DDD88-45DC-47E8-AAEE-A91146948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EE3F2F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103DF6-4EF7-4D36-A02E-F8341C4D7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페이지-1">
    <p:bg>
      <p:bgPr>
        <a:solidFill>
          <a:srgbClr val="01A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22A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직사각형 5"/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3A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0A68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BE46B8-A852-4A44-B043-5BCD02EB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3113240-0B0A-43FA-800D-4FDC97EE3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6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직사각형 5"/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3F9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06CB8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BE46B8-A852-4A44-B043-5BCD02EB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A147BB-4C12-47D1-8984-8C2572790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38490" y="170367"/>
            <a:ext cx="9742311" cy="465666"/>
          </a:xfrm>
          <a:ln w="3175">
            <a:solidFill>
              <a:schemeClr val="accent1">
                <a:alpha val="0"/>
              </a:schemeClr>
            </a:solidFill>
          </a:ln>
        </p:spPr>
        <p:txBody>
          <a:bodyPr tIns="57600" anchor="ctr">
            <a:normAutofit/>
          </a:bodyPr>
          <a:lstStyle>
            <a:lvl1pPr marL="0" indent="0" algn="l">
              <a:buFontTx/>
              <a:buNone/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ko-KR" altLang="en-US" dirty="0" err="1"/>
              <a:t>장제목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55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9352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F8EE-EFA9-4863-8C0B-5A82625CBA1C}" type="datetimeFigureOut">
              <a:rPr lang="ko-KR" altLang="en-US" smtClean="0"/>
              <a:t>2020-08-26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ADE4-ABBA-4E55-9B89-93ECF26F4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6" r:id="rId3"/>
    <p:sldLayoutId id="2147483705" r:id="rId4"/>
    <p:sldLayoutId id="2147483707" r:id="rId5"/>
    <p:sldLayoutId id="2147483703" r:id="rId6"/>
    <p:sldLayoutId id="2147483704" r:id="rId7"/>
    <p:sldLayoutId id="2147483701" r:id="rId8"/>
    <p:sldLayoutId id="2147483675" r:id="rId9"/>
    <p:sldLayoutId id="2147483673" r:id="rId10"/>
    <p:sldLayoutId id="2147483674" r:id="rId11"/>
    <p:sldLayoutId id="2147483676" r:id="rId12"/>
    <p:sldLayoutId id="2147483672" r:id="rId13"/>
    <p:sldLayoutId id="2147483680" r:id="rId14"/>
    <p:sldLayoutId id="2147483686" r:id="rId15"/>
    <p:sldLayoutId id="2147483667" r:id="rId16"/>
    <p:sldLayoutId id="2147483677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rtplay.co.kr/play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717830" y="3542587"/>
            <a:ext cx="4762971" cy="1328671"/>
          </a:xfrm>
          <a:prstGeom prst="foldedCorner">
            <a:avLst/>
          </a:prstGeom>
          <a:solidFill>
            <a:srgbClr val="01A781"/>
          </a:solidFill>
        </p:spPr>
        <p:txBody>
          <a:bodyPr wrap="square" lIns="180000" tIns="324000" rIns="180000" bIns="108000" rtlCol="0">
            <a:spAutoFit/>
          </a:bodyPr>
          <a:lstStyle/>
          <a:p>
            <a:pPr algn="ctr"/>
            <a:r>
              <a:rPr lang="ko-KR" altLang="en-US" sz="44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ko-KR" altLang="en-US" sz="32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5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이기는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r>
              <a:rPr lang="ko-KR" altLang="en-US" dirty="0"/>
              <a:t>의 변형 </a:t>
            </a:r>
            <a:r>
              <a:rPr lang="ko-KR" altLang="en-US" dirty="0" err="1"/>
              <a:t>노탁토</a:t>
            </a:r>
            <a:r>
              <a:rPr lang="ko-KR" altLang="en-US" dirty="0"/>
              <a:t> </a:t>
            </a:r>
            <a:r>
              <a:rPr lang="en-US" altLang="ko-KR" dirty="0" err="1"/>
              <a:t>Notakto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6D26881-9C59-4AAC-8C7B-7E99671CEF70}"/>
              </a:ext>
            </a:extLst>
          </p:cNvPr>
          <p:cNvSpPr/>
          <p:nvPr/>
        </p:nvSpPr>
        <p:spPr>
          <a:xfrm>
            <a:off x="1534124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7508951-21DB-4E9E-811B-055EC591D56D}"/>
              </a:ext>
            </a:extLst>
          </p:cNvPr>
          <p:cNvSpPr/>
          <p:nvPr/>
        </p:nvSpPr>
        <p:spPr>
          <a:xfrm>
            <a:off x="4556935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107AACA-6F36-4ADA-8B67-9DBA72995C15}"/>
              </a:ext>
            </a:extLst>
          </p:cNvPr>
          <p:cNvSpPr/>
          <p:nvPr/>
        </p:nvSpPr>
        <p:spPr>
          <a:xfrm>
            <a:off x="3020401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09A165B1-4BFE-46F1-9CC2-215F613F0425}"/>
              </a:ext>
            </a:extLst>
          </p:cNvPr>
          <p:cNvCxnSpPr>
            <a:cxnSpLocks/>
            <a:stCxn id="49" idx="7"/>
            <a:endCxn id="51" idx="3"/>
          </p:cNvCxnSpPr>
          <p:nvPr/>
        </p:nvCxnSpPr>
        <p:spPr>
          <a:xfrm flipV="1">
            <a:off x="2062003" y="2629045"/>
            <a:ext cx="2585502" cy="2577494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2730C663-9BB6-4F46-B8F1-DBB752647907}"/>
              </a:ext>
            </a:extLst>
          </p:cNvPr>
          <p:cNvSpPr/>
          <p:nvPr/>
        </p:nvSpPr>
        <p:spPr>
          <a:xfrm>
            <a:off x="1497513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5F45E77-4223-4D4C-85AD-7130389B4C2C}"/>
              </a:ext>
            </a:extLst>
          </p:cNvPr>
          <p:cNvSpPr/>
          <p:nvPr/>
        </p:nvSpPr>
        <p:spPr>
          <a:xfrm>
            <a:off x="4556934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2BE2082-AE6B-4165-8560-C092722A0D43}"/>
              </a:ext>
            </a:extLst>
          </p:cNvPr>
          <p:cNvSpPr/>
          <p:nvPr/>
        </p:nvSpPr>
        <p:spPr>
          <a:xfrm>
            <a:off x="3020400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F1B92F2-9AA5-41E6-B7E6-C16D874E9046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2152573" y="5425193"/>
            <a:ext cx="2404361" cy="1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F24D9339-A026-4F03-A3D6-76AE5891CD9C}"/>
              </a:ext>
            </a:extLst>
          </p:cNvPr>
          <p:cNvSpPr/>
          <p:nvPr/>
        </p:nvSpPr>
        <p:spPr>
          <a:xfrm>
            <a:off x="1524509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BE3E8EC-CB43-4321-B4F1-C5686709B527}"/>
              </a:ext>
            </a:extLst>
          </p:cNvPr>
          <p:cNvSpPr/>
          <p:nvPr/>
        </p:nvSpPr>
        <p:spPr>
          <a:xfrm>
            <a:off x="1524508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D3EC8B10-66D1-423A-8684-8662DE491BA7}"/>
              </a:ext>
            </a:extLst>
          </p:cNvPr>
          <p:cNvSpPr/>
          <p:nvPr/>
        </p:nvSpPr>
        <p:spPr>
          <a:xfrm>
            <a:off x="1524509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D9B7E4C3-C5BD-4480-B479-BA0EE7ECC865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1804408" y="2713581"/>
            <a:ext cx="29326" cy="2402388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036662-3166-4E73-8F8E-039EF0496327}"/>
              </a:ext>
            </a:extLst>
          </p:cNvPr>
          <p:cNvSpPr txBox="1"/>
          <p:nvPr/>
        </p:nvSpPr>
        <p:spPr>
          <a:xfrm>
            <a:off x="6190397" y="3179574"/>
            <a:ext cx="5337904" cy="1093697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252000" rIns="180000" bIns="252000" rtlCol="0">
            <a:spAutoFit/>
          </a:bodyPr>
          <a:lstStyle/>
          <a:p>
            <a:pPr algn="ctr"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잇기의 마지막 말을 놓는 사람이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패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!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  <a:p>
            <a:pPr algn="ctr" fontAlgn="base" latinLnBrk="1"/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「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3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개 잇기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(Three In A Row)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」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4909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1" grpId="0" animBg="1"/>
      <p:bldP spid="51" grpId="1" animBg="1"/>
      <p:bldP spid="51" grpId="2" animBg="1"/>
      <p:bldP spid="47" grpId="0" animBg="1"/>
      <p:bldP spid="47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33" grpId="0" animBg="1"/>
      <p:bldP spid="34" grpId="0" animBg="1"/>
      <p:bldP spid="34" grpId="1" animBg="1"/>
      <p:bldP spid="3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3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r>
              <a:rPr lang="ko-KR" altLang="en-US" dirty="0"/>
              <a:t>의 변형 </a:t>
            </a:r>
            <a:r>
              <a:rPr lang="ko-KR" altLang="en-US" dirty="0" err="1"/>
              <a:t>노탁토</a:t>
            </a:r>
            <a:r>
              <a:rPr lang="ko-KR" altLang="en-US" dirty="0"/>
              <a:t> </a:t>
            </a:r>
            <a:r>
              <a:rPr lang="en-US" altLang="ko-KR" dirty="0" err="1"/>
              <a:t>Notakto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6D26881-9C59-4AAC-8C7B-7E99671CEF70}"/>
              </a:ext>
            </a:extLst>
          </p:cNvPr>
          <p:cNvSpPr/>
          <p:nvPr/>
        </p:nvSpPr>
        <p:spPr>
          <a:xfrm>
            <a:off x="1537580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+mj-ea"/>
              </a:rPr>
              <a:t>1</a:t>
            </a:r>
            <a:endParaRPr lang="ko-KR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107AACA-6F36-4ADA-8B67-9DBA72995C15}"/>
              </a:ext>
            </a:extLst>
          </p:cNvPr>
          <p:cNvSpPr/>
          <p:nvPr/>
        </p:nvSpPr>
        <p:spPr>
          <a:xfrm>
            <a:off x="3021517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</a:rPr>
              <a:t>2</a:t>
            </a:r>
            <a:endParaRPr lang="ko-KR" altLang="en-US" b="1" dirty="0">
              <a:latin typeface="+mj-ea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5502815F-698E-4797-873A-3EE97204F5E9}"/>
              </a:ext>
            </a:extLst>
          </p:cNvPr>
          <p:cNvSpPr/>
          <p:nvPr/>
        </p:nvSpPr>
        <p:spPr>
          <a:xfrm>
            <a:off x="3021517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+mj-ea"/>
              </a:rPr>
              <a:t>2</a:t>
            </a:r>
            <a:endParaRPr lang="ko-KR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4449FA3C-366B-48C3-86E2-310B2759D489}"/>
              </a:ext>
            </a:extLst>
          </p:cNvPr>
          <p:cNvSpPr/>
          <p:nvPr/>
        </p:nvSpPr>
        <p:spPr>
          <a:xfrm>
            <a:off x="1532646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1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FE02165-3CFB-4F07-B39B-775085368A33}"/>
              </a:ext>
            </a:extLst>
          </p:cNvPr>
          <p:cNvSpPr/>
          <p:nvPr/>
        </p:nvSpPr>
        <p:spPr>
          <a:xfrm>
            <a:off x="4571595" y="210215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</a:rPr>
              <a:t>3</a:t>
            </a:r>
            <a:endParaRPr lang="ko-KR" altLang="en-US" b="1" dirty="0">
              <a:latin typeface="+mj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03C1B2C-912E-4E84-8226-1C06D5A55076}"/>
              </a:ext>
            </a:extLst>
          </p:cNvPr>
          <p:cNvSpPr/>
          <p:nvPr/>
        </p:nvSpPr>
        <p:spPr>
          <a:xfrm>
            <a:off x="3021516" y="209513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+mj-ea"/>
              </a:rPr>
              <a:t>3</a:t>
            </a:r>
            <a:endParaRPr lang="ko-KR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49B3E-E447-4FD1-BD59-D4BC6602D02F}"/>
              </a:ext>
            </a:extLst>
          </p:cNvPr>
          <p:cNvSpPr txBox="1"/>
          <p:nvPr/>
        </p:nvSpPr>
        <p:spPr>
          <a:xfrm>
            <a:off x="6190397" y="3412765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1077913" indent="-1077913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  <a:ea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  <a:ea typeface="+mj-ea"/>
              </a:rPr>
              <a:t>2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빈칸에 말을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6AC19-A76E-4513-8509-0A5AF2CF8F2D}"/>
              </a:ext>
            </a:extLst>
          </p:cNvPr>
          <p:cNvSpPr txBox="1"/>
          <p:nvPr/>
        </p:nvSpPr>
        <p:spPr>
          <a:xfrm>
            <a:off x="6190397" y="4248289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3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잇기의 말을 둬서 후수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파란색 숫자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가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패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C8867EF-5643-4DE2-9F5E-66AFBF4DB929}"/>
              </a:ext>
            </a:extLst>
          </p:cNvPr>
          <p:cNvGrpSpPr/>
          <p:nvPr/>
        </p:nvGrpSpPr>
        <p:grpSpPr>
          <a:xfrm>
            <a:off x="6190397" y="1653911"/>
            <a:ext cx="5337904" cy="1633882"/>
            <a:chOff x="6190397" y="1696629"/>
            <a:chExt cx="5337904" cy="16338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90259A-6DA2-4FA3-BFD7-35EBB43225E8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39EB70A-D9C8-4C97-8CC7-B7029E4B11B8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3B7020C5-8F83-42A9-A352-15FC6A29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ACBF0276-B8AE-41F0-89D6-369184DCEFFC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868AEBAB-F3C4-4484-A6E2-4E07F20ED8C8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65F71C0-900C-4947-98C6-755E014A2B8D}"/>
              </a:ext>
            </a:extLst>
          </p:cNvPr>
          <p:cNvCxnSpPr>
            <a:cxnSpLocks/>
          </p:cNvCxnSpPr>
          <p:nvPr/>
        </p:nvCxnSpPr>
        <p:spPr>
          <a:xfrm flipV="1">
            <a:off x="2151095" y="2410391"/>
            <a:ext cx="2406956" cy="1972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7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repeatCount="5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71" grpId="0" animBg="1"/>
      <p:bldP spid="77" grpId="0" animBg="1"/>
      <p:bldP spid="23" grpId="0" animBg="1"/>
      <p:bldP spid="24" grpId="0" animBg="1"/>
      <p:bldP spid="24" grpId="1" animBg="1"/>
      <p:bldP spid="24" grpId="2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117228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E51A8-FD15-4698-AB75-5B4F3363C7CC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8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CF33DA2-FD29-4355-8EBE-0FE393E4BB1B}"/>
              </a:ext>
            </a:extLst>
          </p:cNvPr>
          <p:cNvGrpSpPr/>
          <p:nvPr/>
        </p:nvGrpSpPr>
        <p:grpSpPr>
          <a:xfrm>
            <a:off x="6612210" y="2443665"/>
            <a:ext cx="1209249" cy="369332"/>
            <a:chOff x="6612210" y="2443665"/>
            <a:chExt cx="120924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AE428-2371-442F-A43C-B45D07A1A908}"/>
                </a:ext>
              </a:extLst>
            </p:cNvPr>
            <p:cNvSpPr txBox="1"/>
            <p:nvPr/>
          </p:nvSpPr>
          <p:spPr>
            <a:xfrm>
              <a:off x="6741542" y="2443665"/>
              <a:ext cx="107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말    개    수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7773141-2D11-406C-A110-11FFC2D25F0A}"/>
                </a:ext>
              </a:extLst>
            </p:cNvPr>
            <p:cNvSpPr/>
            <p:nvPr/>
          </p:nvSpPr>
          <p:spPr>
            <a:xfrm>
              <a:off x="6612210" y="255910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0E6A9F-1732-4C08-BC96-668EB6B30964}"/>
              </a:ext>
            </a:extLst>
          </p:cNvPr>
          <p:cNvSpPr/>
          <p:nvPr/>
        </p:nvSpPr>
        <p:spPr>
          <a:xfrm>
            <a:off x="8135398" y="248763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ED21494-8E8D-4258-907E-466C1EDB9578}"/>
              </a:ext>
            </a:extLst>
          </p:cNvPr>
          <p:cNvSpPr/>
          <p:nvPr/>
        </p:nvSpPr>
        <p:spPr>
          <a:xfrm>
            <a:off x="8454179" y="248763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E398A29-0B35-4536-91C0-5842852D1D79}"/>
              </a:ext>
            </a:extLst>
          </p:cNvPr>
          <p:cNvSpPr/>
          <p:nvPr/>
        </p:nvSpPr>
        <p:spPr>
          <a:xfrm>
            <a:off x="8135398" y="2796679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EE1B340-8597-48CF-BA5A-C77290ECEEBB}"/>
              </a:ext>
            </a:extLst>
          </p:cNvPr>
          <p:cNvSpPr/>
          <p:nvPr/>
        </p:nvSpPr>
        <p:spPr>
          <a:xfrm>
            <a:off x="8454179" y="2796679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8A6EEBD-7C9C-4ACF-A638-290E9465CD00}"/>
              </a:ext>
            </a:extLst>
          </p:cNvPr>
          <p:cNvCxnSpPr>
            <a:cxnSpLocks/>
          </p:cNvCxnSpPr>
          <p:nvPr/>
        </p:nvCxnSpPr>
        <p:spPr>
          <a:xfrm>
            <a:off x="6612210" y="3141921"/>
            <a:ext cx="4524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가두기</a:t>
                </a: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674132"/>
            <a:chOff x="6612210" y="4160621"/>
            <a:chExt cx="4524562" cy="6741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646331"/>
              <a:chOff x="7038531" y="3472560"/>
              <a:chExt cx="4330509" cy="6463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개의 말을  외곽선에 번갈아 놓습니다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8347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14A9BFCC-BC47-47BA-BF7A-01B1E55B2F02}"/>
              </a:ext>
            </a:extLst>
          </p:cNvPr>
          <p:cNvSpPr/>
          <p:nvPr/>
        </p:nvSpPr>
        <p:spPr>
          <a:xfrm>
            <a:off x="6612412" y="4986170"/>
            <a:ext cx="4524359" cy="1353237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지역에 따라 우물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샘물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강이라 부르는 데 그에 따라 우물고누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샘물고누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강고누라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고누 중 가장 쉽고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이기는 전략을 알면 승부가 안 나는 무승부 고누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몽골의 ‘낙타 발굽’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중국의 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'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고당기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裤裆棋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Pong </a:t>
            </a:r>
            <a:r>
              <a:rPr lang="en-US" altLang="ko-KR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Hau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K’i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)'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다른 나라에도 우물고누와 같은 고누가 전해져 내려오고 있음</a:t>
            </a:r>
            <a:endParaRPr lang="en-US" altLang="ko-KR" sz="10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1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0.00052 0.00116 C -0.00105 0.00278 -0.00248 0.00463 -0.00391 0.00648 C -0.00456 0.00764 -0.00508 0.00903 -0.00586 0.00995 C -0.00638 0.01088 -0.00703 0.01134 -0.00769 0.01204 C -0.00847 0.01319 -0.00925 0.01458 -0.01016 0.01551 C -0.01094 0.0162 -0.01185 0.0162 -0.01263 0.01667 C -0.01459 0.02014 -0.01511 0.0213 -0.01771 0.02431 C -0.01862 0.02569 -0.0198 0.02639 -0.02084 0.02778 C -0.02175 0.02894 -0.0224 0.03079 -0.02331 0.03218 C -0.02422 0.03357 -0.02539 0.03426 -0.02644 0.03542 C -0.02852 0.03819 -0.03047 0.04167 -0.03269 0.04444 C -0.03334 0.04514 -0.03399 0.04583 -0.03451 0.04653 C -0.03542 0.04769 -0.0362 0.04884 -0.03711 0.05 C -0.04844 0.06296 -0.03946 0.05255 -0.04584 0.0588 C -0.04688 0.05972 -0.04779 0.06134 -0.04896 0.06204 C -0.04974 0.06273 -0.05065 0.0625 -0.05144 0.06319 L -0.06263 0.07315 C -0.06394 0.07431 -0.06511 0.07569 -0.06641 0.07662 L -0.07201 0.07986 C -0.07292 0.08102 -0.0737 0.08241 -0.07461 0.0831 C -0.07969 0.08819 -0.07774 0.08495 -0.08269 0.08866 C -0.08438 0.09005 -0.08594 0.0919 -0.08763 0.09329 C -0.08894 0.09421 -0.09024 0.09468 -0.09141 0.09537 C -0.09401 0.09722 -0.09623 0.10069 -0.09896 0.10093 L -0.10703 0.10208 C -0.10847 0.10278 -0.1099 0.1037 -0.11146 0.1044 C -0.11472 0.10556 -0.11888 0.10602 -0.12201 0.10648 C -0.12305 0.10694 -0.12409 0.10718 -0.12513 0.10764 C -0.1267 0.10833 -0.128 0.10949 -0.12956 0.10995 C -0.13203 0.11065 -0.13451 0.11065 -0.13711 0.11088 C -0.13828 0.11181 -0.13959 0.11273 -0.14076 0.11319 C -0.14193 0.11366 -0.14805 0.11528 -0.14896 0.11551 C -0.15313 0.11782 -0.14792 0.11505 -0.15456 0.11759 C -0.15521 0.11782 -0.15573 0.11852 -0.15638 0.11875 C -0.15847 0.11921 -0.16055 0.11944 -0.16263 0.11991 C -0.16524 0.12037 -0.16784 0.1206 -0.17019 0.12199 C -0.17149 0.12292 -0.17266 0.12384 -0.17396 0.12431 C -0.17644 0.125 -0.17891 0.125 -0.18138 0.12546 C -0.1823 0.12569 -0.18308 0.12616 -0.18399 0.12662 C -0.18516 0.12685 -0.18646 0.12708 -0.18763 0.12755 C -0.18828 0.12778 -0.18894 0.12847 -0.18959 0.1287 C -0.19167 0.1294 -0.19375 0.1294 -0.19584 0.12986 C -0.19805 0.13125 -0.19818 0.13148 -0.20078 0.13218 C -0.20274 0.13264 -0.20456 0.13264 -0.20638 0.1331 C -0.20769 0.13357 -0.20899 0.1338 -0.21016 0.13426 C -0.21224 0.13495 -0.21433 0.13611 -0.21641 0.13657 C -0.2181 0.13681 -0.2198 0.13704 -0.22149 0.13773 C -0.22318 0.13819 -0.22474 0.13935 -0.22644 0.13982 L -0.23516 0.14213 C -0.23985 0.14491 -0.23646 0.14306 -0.24584 0.14537 L -0.25013 0.14653 L -0.25769 0.15093 L -0.25951 0.15208 C -0.26016 0.15255 -0.26185 0.15232 -0.26146 0.15324 L -0.26081 0.1544 L -0.26081 0.1544 L -0.26081 0.1544 " pathEditMode="relative" ptsTypes="AAAAAAAAAAAAAAAAAAAAAAAAAAAAAAAAAAAAAAAAAAAAAAAAAAAAAAAAAA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4.58333E-6 0.00023 L -0.00664 -0.00417 C -0.00742 -0.00486 -0.00833 -0.00509 -0.00898 -0.00555 C -0.01028 -0.00648 -0.01119 -0.00764 -0.01223 -0.00833 C -0.0138 -0.00949 -0.01562 -0.00995 -0.01705 -0.01111 C -0.01796 -0.01204 -0.01901 -0.01319 -0.02018 -0.01389 C -0.022 -0.01481 -0.02395 -0.01551 -0.02578 -0.01643 C -0.02669 -0.0169 -0.02747 -0.01736 -0.02812 -0.01782 C -0.0358 -0.0243 -0.02825 -0.02014 -0.03763 -0.02592 C -0.04088 -0.02778 -0.04453 -0.02824 -0.04726 -0.03125 C -0.05859 -0.04259 -0.04453 -0.02893 -0.0552 -0.03819 C -0.05612 -0.03912 -0.05677 -0.04051 -0.05768 -0.04097 C -0.05911 -0.0419 -0.06041 -0.0419 -0.06171 -0.0419 C -0.0677 -0.04977 -0.06184 -0.04352 -0.06979 -0.04745 C -0.07096 -0.04815 -0.07161 -0.04954 -0.07265 -0.05023 C -0.07408 -0.05139 -0.07552 -0.05208 -0.07669 -0.05301 C -0.07825 -0.0544 -0.07942 -0.05602 -0.08072 -0.05694 C -0.0845 -0.05949 -0.08867 -0.05949 -0.09192 -0.0625 C -0.09414 -0.06412 -0.09622 -0.06643 -0.09843 -0.06782 C -0.09947 -0.06875 -0.10065 -0.06875 -0.10156 -0.06921 C -0.1039 -0.07037 -0.10598 -0.07176 -0.10781 -0.07315 C -0.1095 -0.07454 -0.11093 -0.07616 -0.11263 -0.07731 C -0.11432 -0.07847 -0.11601 -0.07917 -0.11757 -0.08009 C -0.13007 -0.08842 -0.10976 -0.07639 -0.1246 -0.08518 C -0.12981 -0.08842 -0.13216 -0.08889 -0.1375 -0.09352 C -0.14687 -0.10162 -0.13346 -0.09028 -0.1444 -0.09884 C -0.14622 -0.10023 -0.14765 -0.10185 -0.14934 -0.10301 C -0.15078 -0.10417 -0.15195 -0.10486 -0.15325 -0.10555 C -0.1569 -0.1081 -0.15546 -0.10625 -0.15963 -0.10972 C -0.16184 -0.11157 -0.1638 -0.11389 -0.16601 -0.11504 C -0.16757 -0.11597 -0.16914 -0.11713 -0.17096 -0.11782 C -0.172 -0.11852 -0.17317 -0.11875 -0.17408 -0.11921 C -0.17539 -0.12014 -0.1763 -0.12129 -0.17734 -0.12199 C -0.17838 -0.12315 -0.17981 -0.12407 -0.18112 -0.12477 C -0.18658 -0.12778 -0.18528 -0.12708 -0.19075 -0.12847 C -0.19635 -0.13518 -0.18932 -0.12754 -0.197 -0.13264 C -0.19791 -0.13333 -0.19882 -0.13472 -0.1996 -0.13542 C -0.20039 -0.13611 -0.2013 -0.13634 -0.20195 -0.1368 C -0.20351 -0.13773 -0.20468 -0.13912 -0.20598 -0.13958 C -0.20872 -0.14028 -0.21132 -0.14028 -0.2138 -0.14074 C -0.21953 -0.14329 -0.21471 -0.14143 -0.22174 -0.14352 C -0.2233 -0.14398 -0.22447 -0.14467 -0.22578 -0.14491 C -0.22838 -0.1456 -0.23072 -0.14583 -0.23307 -0.14629 C -0.23515 -0.14745 -0.23645 -0.14815 -0.23867 -0.14884 C -0.24049 -0.14954 -0.24257 -0.14977 -0.24427 -0.15023 C -0.25507 -0.15347 -0.23919 -0.14977 -0.25442 -0.15301 C -0.26028 -0.15625 -0.25338 -0.15278 -0.26419 -0.15555 C -0.2651 -0.15602 -0.26575 -0.15671 -0.26653 -0.15694 C -0.26888 -0.15764 -0.27148 -0.15787 -0.27369 -0.15833 C -0.27656 -0.15926 -0.27903 -0.16065 -0.28177 -0.16111 C -0.28359 -0.16157 -0.28528 -0.16204 -0.2871 -0.1625 C -0.28854 -0.16296 -0.28971 -0.16389 -0.29114 -0.16389 C -0.29544 -0.16481 -0.29973 -0.16481 -0.30377 -0.16528 C -0.30885 -0.1662 -0.31002 -0.16667 -0.31432 -0.16759 L -0.3914 -0.16667 C -0.39348 -0.16667 -0.39531 -0.16597 -0.39713 -0.16528 C -0.40182 -0.16412 -0.4013 -0.16389 -0.40598 -0.16111 L -0.40833 -0.15972 C -0.40911 -0.15926 -0.41002 -0.15926 -0.41067 -0.15833 C -0.4177 -0.15069 -0.40898 -0.15995 -0.41549 -0.15417 C -0.41653 -0.1537 -0.41718 -0.15254 -0.41796 -0.15162 C -0.4246 -0.14629 -0.41588 -0.15532 -0.42278 -0.14745 L -0.42552 -0.13958 L -0.42552 -0.13935 " pathEditMode="relative" rAng="0" ptsTypes="AAAAAAAAAAAAAAAAAAAAAAAAAAAAAAAAAAAAAAAAAAAAAAAAAAAAAAAAAAAA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4 L -0.00104 0.0044 C -0.00273 0.00764 -0.00429 0.01111 -0.00612 0.01435 C -0.00885 0.01898 -0.01419 0.025 -0.01731 0.0287 C -0.01901 0.03056 -0.02083 0.03218 -0.02239 0.03426 C -0.02395 0.03657 -0.02539 0.04005 -0.02734 0.04097 C -0.03177 0.04282 -0.02812 0.04097 -0.03359 0.04537 C -0.03697 0.04815 -0.04023 0.05069 -0.04362 0.05324 C -0.04466 0.05394 -0.0457 0.05463 -0.04674 0.05532 C -0.04817 0.05648 -0.0496 0.05764 -0.05104 0.0588 C -0.05273 0.05995 -0.05442 0.06088 -0.05612 0.06204 C -0.05794 0.06343 -0.05976 0.06528 -0.06171 0.06644 C -0.0677 0.07037 -0.07408 0.07245 -0.07981 0.07755 C -0.08528 0.08241 -0.08515 0.08264 -0.09427 0.08657 C -0.09713 0.08773 -0.10013 0.08773 -0.10299 0.08866 C -0.10612 0.08958 -0.10924 0.09097 -0.11237 0.09213 C -0.11315 0.09236 -0.11393 0.09306 -0.11484 0.09329 C -0.11718 0.09375 -0.1194 0.09398 -0.12174 0.09421 C -0.13151 0.1 -0.13776 0.10394 -0.15104 0.10764 C -0.15507 0.1088 -0.15898 0.10949 -0.16302 0.11088 C -0.16901 0.11319 -0.175 0.11644 -0.18112 0.11875 C -0.18255 0.11921 -0.18398 0.11921 -0.18541 0.11991 C -0.18815 0.12083 -0.19088 0.12222 -0.19362 0.12315 C -0.19544 0.12384 -0.19739 0.12384 -0.19921 0.12431 L -0.22239 0.13102 C -0.22695 0.13218 -0.23151 0.13287 -0.23606 0.13426 C -0.24088 0.13588 -0.24557 0.13819 -0.25039 0.13982 C -0.26875 0.14583 -0.25898 0.14074 -0.27851 0.14653 C -0.28489 0.14838 -0.29101 0.15093 -0.29726 0.15324 C -0.30286 0.15509 -0.30859 0.15579 -0.31419 0.15764 C -0.3207 0.15972 -0.32708 0.1625 -0.33359 0.16435 C -0.34062 0.1662 -0.34778 0.16713 -0.35481 0.16991 C -0.36132 0.17245 -0.36757 0.17662 -0.37421 0.17755 C -0.39166 0.18056 -0.36979 0.17662 -0.38854 0.18102 C -0.39088 0.18148 -0.39309 0.18171 -0.39544 0.18218 L -0.56041 0.17986 C -0.56171 0.17986 -0.56289 0.17917 -0.56419 0.1787 C -0.56523 0.17847 -0.56627 0.17801 -0.56731 0.17755 C -0.56848 0.17732 -0.56979 0.17685 -0.57109 0.17662 C -0.57317 0.17569 -0.57734 0.17431 -0.57734 0.17431 C -0.57812 0.17361 -0.5789 0.17269 -0.57981 0.17199 C -0.58398 0.16921 -0.58059 0.17245 -0.58411 0.16991 C -0.58502 0.16921 -0.5858 0.16829 -0.58671 0.16759 C -0.58815 0.16667 -0.58958 0.1662 -0.59101 0.16551 C -0.59166 0.16505 -0.59231 0.16458 -0.59296 0.16435 C -0.59375 0.16389 -0.59466 0.16366 -0.59544 0.16319 C -0.59622 0.1625 -0.597 0.16157 -0.59791 0.16088 C -0.59908 0.16019 -0.60039 0.15949 -0.60169 0.1588 L -0.60351 0.15764 C -0.60507 0.15671 -0.60612 0.15602 -0.60794 0.15532 C -0.60937 0.15486 -0.6108 0.15463 -0.61223 0.1544 C -0.61627 0.15185 -0.61731 0.15208 -0.61536 0.15208 L -0.61536 0.15208 " pathEditMode="relative" ptsTypes="AAAAAAAAAAAAAAAAAAAAAAAAAAAAAAAAAAAAAAAAAAAAAAAAAAA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3.75E-6 -1.48148E-6 C -0.00092 0.00579 -0.00157 0.01227 -0.00248 0.01852 C -0.00274 0.0206 -0.00313 0.02292 -0.00365 0.02477 C -0.00964 0.04607 -0.00209 0.01366 -0.00847 0.03958 C -0.01016 0.04676 -0.00925 0.0463 -0.01081 0.05463 C -0.01146 0.05833 -0.01224 0.06181 -0.01315 0.06528 C -0.01394 0.06806 -0.01485 0.07083 -0.0155 0.07361 C -0.01641 0.07708 -0.01706 0.08079 -0.01797 0.08426 C -0.0194 0.09005 -0.02266 0.10139 -0.02266 0.10162 C -0.02305 0.10417 -0.02331 0.10718 -0.02383 0.10996 C -0.02526 0.11574 -0.02748 0.12083 -0.02852 0.12685 C -0.02891 0.12894 -0.02917 0.13125 -0.02969 0.1331 C -0.03034 0.13588 -0.03138 0.13843 -0.03203 0.14144 C -0.03308 0.1456 -0.03347 0.15023 -0.03451 0.1544 C -0.03581 0.16019 -0.03789 0.16528 -0.0392 0.1713 C -0.04115 0.18033 -0.04128 0.19167 -0.04519 0.19884 C -0.04636 0.20093 -0.04766 0.20278 -0.0487 0.20509 C -0.05052 0.20926 -0.05183 0.21389 -0.05352 0.21783 C -0.05677 0.2257 -0.06055 0.23333 -0.06407 0.24121 C -0.06537 0.24375 -0.06771 0.24977 -0.06771 0.25 C -0.06993 0.26158 -0.06745 0.25185 -0.07357 0.26458 C -0.07461 0.26644 -0.07513 0.26898 -0.07592 0.27083 C -0.07813 0.2757 -0.08073 0.28033 -0.08308 0.28565 C -0.08477 0.28958 -0.08568 0.29468 -0.08763 0.29838 C -0.09167 0.30671 -0.09401 0.30787 -0.09818 0.3132 C -0.09987 0.31528 -0.10144 0.31736 -0.103 0.31968 C -0.1043 0.32153 -0.10521 0.32408 -0.10651 0.32593 C -0.10886 0.32917 -0.11172 0.33079 -0.11355 0.33449 C -0.11524 0.33727 -0.11654 0.34051 -0.11836 0.34306 C -0.1198 0.34514 -0.12162 0.3456 -0.12305 0.34746 C -0.12683 0.35185 -0.13008 0.35764 -0.13386 0.36204 C -0.13503 0.36343 -0.13633 0.36458 -0.13737 0.36621 C -0.13985 0.36968 -0.14193 0.37338 -0.1444 0.37685 C -0.14675 0.37986 -0.14935 0.38195 -0.15144 0.38519 C -0.15339 0.38796 -0.15534 0.39097 -0.15743 0.39398 C -0.15964 0.39699 -0.16224 0.39931 -0.16459 0.40232 C -0.16615 0.40417 -0.16771 0.40648 -0.16927 0.40857 C -0.17032 0.40996 -0.17162 0.41111 -0.17279 0.41273 C -0.17396 0.41458 -0.17487 0.41759 -0.17631 0.41898 C -0.17813 0.42107 -0.18034 0.42153 -0.18217 0.42338 C -0.19037 0.43056 -0.1806 0.42523 -0.1905 0.42963 C -0.19206 0.43102 -0.19362 0.43264 -0.19519 0.4338 C -0.19636 0.43472 -0.19753 0.43519 -0.1987 0.43611 C -0.20196 0.43866 -0.20482 0.44259 -0.20821 0.44468 L -0.22253 0.45324 C -0.2237 0.45394 -0.22487 0.4544 -0.22578 0.45533 C -0.23646 0.46482 -0.22344 0.45371 -0.24011 0.46366 C -0.24128 0.46435 -0.24245 0.46551 -0.24362 0.46597 C -0.24714 0.4669 -0.25078 0.46736 -0.25417 0.46806 C -0.26185 0.47246 -0.25456 0.46875 -0.26849 0.47222 C -0.27058 0.47269 -0.2724 0.47384 -0.27435 0.47431 C -0.27709 0.47523 -0.27995 0.4757 -0.28256 0.47639 C -0.28568 0.47708 -0.28894 0.47755 -0.29206 0.47847 C -0.29362 0.47894 -0.29519 0.48009 -0.29688 0.48079 C -0.29883 0.48148 -0.30078 0.48218 -0.30261 0.48287 C -0.30547 0.48357 -0.30821 0.48403 -0.31081 0.48496 C -0.31289 0.48542 -0.31485 0.48634 -0.3168 0.48704 C -0.31836 0.48773 -0.31993 0.48866 -0.32162 0.48935 C -0.32474 0.49028 -0.32787 0.49074 -0.33112 0.49144 C -0.33815 0.4956 -0.33243 0.49283 -0.34401 0.49583 C -0.34649 0.4963 -0.34883 0.49722 -0.35118 0.49792 C -0.35235 0.49861 -0.35352 0.49954 -0.35482 0.5 C -0.35951 0.50162 -0.36875 0.50417 -0.36875 0.5044 C -0.37006 0.50556 -0.3711 0.50741 -0.3724 0.50833 C -0.37422 0.50972 -0.37618 0.50972 -0.37826 0.51042 C -0.37982 0.51111 -0.38138 0.51181 -0.38295 0.51273 C -0.38503 0.51389 -0.38685 0.51551 -0.38894 0.5169 C -0.39128 0.51829 -0.39362 0.51968 -0.39597 0.52107 C -0.39714 0.52176 -0.39844 0.52222 -0.39948 0.52315 C -0.40105 0.52454 -0.40261 0.52639 -0.4043 0.52755 C -0.40769 0.52986 -0.41276 0.53033 -0.41615 0.53171 C -0.41745 0.53218 -0.41849 0.5331 -0.4198 0.5338 C -0.42136 0.53449 -0.42292 0.53519 -0.42435 0.53588 C -0.42552 0.53658 -0.4267 0.53796 -0.428 0.53796 C -0.43594 0.53843 -0.44388 0.53796 -0.45131 0.53796 L -0.45131 0.53843 " pathEditMode="relative" rAng="0" ptsTypes="AAAAAAAAAAAAAAAAAAAAAAAAAAAAAAAAAAAAAAAAAAAAAAAAAAAAAAAAAAAAAAAAAAAAAAAAAAAAA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이동의 제한</a:t>
            </a:r>
            <a:r>
              <a:rPr lang="en-US" altLang="ko-KR" dirty="0"/>
              <a:t>1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첫수 제한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936F98-5113-473F-A227-5037F5A0DFA6}"/>
              </a:ext>
            </a:extLst>
          </p:cNvPr>
          <p:cNvSpPr txBox="1"/>
          <p:nvPr/>
        </p:nvSpPr>
        <p:spPr>
          <a:xfrm>
            <a:off x="6190397" y="3433757"/>
            <a:ext cx="5337904" cy="906366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선은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첫수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에 우물 옆의 말을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가운뎃점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으로 이동시킬 수 없습니다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3745CBC9-FF7E-4BB0-BCEF-506E5566A079}"/>
              </a:ext>
            </a:extLst>
          </p:cNvPr>
          <p:cNvSpPr/>
          <p:nvPr/>
        </p:nvSpPr>
        <p:spPr>
          <a:xfrm>
            <a:off x="5083946" y="366900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67B54C-A9BD-4D99-93E0-000BF292815D}"/>
              </a:ext>
            </a:extLst>
          </p:cNvPr>
          <p:cNvSpPr/>
          <p:nvPr/>
        </p:nvSpPr>
        <p:spPr>
          <a:xfrm>
            <a:off x="2773322" y="599928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C7CE4A-60AF-48ED-8F4A-7F7FCF316B1F}"/>
              </a:ext>
            </a:extLst>
          </p:cNvPr>
          <p:cNvSpPr/>
          <p:nvPr/>
        </p:nvSpPr>
        <p:spPr>
          <a:xfrm>
            <a:off x="453600" y="3668525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6BA2EE-D7CA-4DD6-A1AB-B638810BE80E}"/>
              </a:ext>
            </a:extLst>
          </p:cNvPr>
          <p:cNvSpPr/>
          <p:nvPr/>
        </p:nvSpPr>
        <p:spPr>
          <a:xfrm>
            <a:off x="2773322" y="13524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92B8583-8D34-40C7-A0C0-5E12BB20E61F}"/>
              </a:ext>
            </a:extLst>
          </p:cNvPr>
          <p:cNvGrpSpPr/>
          <p:nvPr/>
        </p:nvGrpSpPr>
        <p:grpSpPr>
          <a:xfrm>
            <a:off x="2983015" y="3886941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2A1B61A9-C651-4025-B4EF-8E0FB87FBD7D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FB5584EB-969A-4F93-9A08-596C773510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576925F5-15AA-4A35-9451-937538FBCFC0}"/>
              </a:ext>
            </a:extLst>
          </p:cNvPr>
          <p:cNvSpPr/>
          <p:nvPr/>
        </p:nvSpPr>
        <p:spPr>
          <a:xfrm>
            <a:off x="5083946" y="3668524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52">
            <a:extLst>
              <a:ext uri="{FF2B5EF4-FFF2-40B4-BE49-F238E27FC236}">
                <a16:creationId xmlns:a16="http://schemas.microsoft.com/office/drawing/2014/main" id="{669B706F-9625-44C4-A46E-24457451F95C}"/>
              </a:ext>
            </a:extLst>
          </p:cNvPr>
          <p:cNvSpPr/>
          <p:nvPr/>
        </p:nvSpPr>
        <p:spPr>
          <a:xfrm>
            <a:off x="4378160" y="2839958"/>
            <a:ext cx="1204444" cy="618448"/>
          </a:xfrm>
          <a:prstGeom prst="flowChartAlternateProcess">
            <a:avLst/>
          </a:prstGeom>
          <a:solidFill>
            <a:srgbClr val="60A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파란 말이 선인 경우</a:t>
            </a:r>
          </a:p>
        </p:txBody>
      </p:sp>
      <p:sp>
        <p:nvSpPr>
          <p:cNvPr id="88" name="모서리가 둥근 직사각형 52">
            <a:extLst>
              <a:ext uri="{FF2B5EF4-FFF2-40B4-BE49-F238E27FC236}">
                <a16:creationId xmlns:a16="http://schemas.microsoft.com/office/drawing/2014/main" id="{82739733-993D-4B5A-9A03-5E0AAC559923}"/>
              </a:ext>
            </a:extLst>
          </p:cNvPr>
          <p:cNvSpPr/>
          <p:nvPr/>
        </p:nvSpPr>
        <p:spPr>
          <a:xfrm>
            <a:off x="1568878" y="5343566"/>
            <a:ext cx="1204444" cy="618448"/>
          </a:xfrm>
          <a:prstGeom prst="flowChartAlternateProcess">
            <a:avLst/>
          </a:prstGeom>
          <a:solidFill>
            <a:srgbClr val="F4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빨간 말이 선인 경우</a:t>
            </a: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D137DF93-EC97-4FD8-A37E-CDA3537E53F0}"/>
              </a:ext>
            </a:extLst>
          </p:cNvPr>
          <p:cNvGrpSpPr/>
          <p:nvPr/>
        </p:nvGrpSpPr>
        <p:grpSpPr>
          <a:xfrm>
            <a:off x="2983013" y="3884081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E114F833-F3F8-4A2A-9D7A-0D15CA453B65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75E58147-F3DE-46B5-BA0D-422C26FDF1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2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18959 0.0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17500" decel="17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5 L -0.00013 -0.33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58" grpId="1" animBg="1"/>
      <p:bldP spid="58" grpId="2" animBg="1"/>
      <p:bldP spid="58" grpId="3" animBg="1"/>
      <p:bldP spid="2" grpId="0" animBg="1"/>
      <p:bldP spid="2" grpId="1" animBg="1"/>
      <p:bldP spid="6" grpId="0" animBg="1"/>
      <p:bldP spid="12" grpId="0" animBg="1"/>
      <p:bldP spid="76" grpId="0" animBg="1"/>
      <p:bldP spid="23" grpId="0" animBg="1"/>
      <p:bldP spid="23" grpId="1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이동의 제한</a:t>
            </a:r>
            <a:r>
              <a:rPr lang="en-US" altLang="ko-KR" dirty="0"/>
              <a:t>2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우물을 건너 뛸 수 없음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31" name="원호 30">
            <a:extLst>
              <a:ext uri="{FF2B5EF4-FFF2-40B4-BE49-F238E27FC236}">
                <a16:creationId xmlns:a16="http://schemas.microsoft.com/office/drawing/2014/main" id="{DF1C1FCD-06F6-44FA-9873-43B59F20A2CC}"/>
              </a:ext>
            </a:extLst>
          </p:cNvPr>
          <p:cNvSpPr/>
          <p:nvPr/>
        </p:nvSpPr>
        <p:spPr>
          <a:xfrm rot="7248418">
            <a:off x="1516553" y="2523239"/>
            <a:ext cx="5376629" cy="2572298"/>
          </a:xfrm>
          <a:prstGeom prst="arc">
            <a:avLst>
              <a:gd name="adj1" fmla="val 15954289"/>
              <a:gd name="adj2" fmla="val 20870243"/>
            </a:avLst>
          </a:prstGeom>
          <a:ln w="50800">
            <a:solidFill>
              <a:srgbClr val="EE3F2F"/>
            </a:solidFill>
            <a:prstDash val="sysDot"/>
            <a:head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936F98-5113-473F-A227-5037F5A0DFA6}"/>
              </a:ext>
            </a:extLst>
          </p:cNvPr>
          <p:cNvSpPr txBox="1"/>
          <p:nvPr/>
        </p:nvSpPr>
        <p:spPr>
          <a:xfrm>
            <a:off x="6190397" y="3433757"/>
            <a:ext cx="5337904" cy="906366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빨간 말이든 파란 말이든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우물을 건너뛸 수 없습니다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67B54C-A9BD-4D99-93E0-000BF292815D}"/>
              </a:ext>
            </a:extLst>
          </p:cNvPr>
          <p:cNvSpPr/>
          <p:nvPr/>
        </p:nvSpPr>
        <p:spPr>
          <a:xfrm>
            <a:off x="2773322" y="599928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C7CE4A-60AF-48ED-8F4A-7F7FCF316B1F}"/>
              </a:ext>
            </a:extLst>
          </p:cNvPr>
          <p:cNvSpPr/>
          <p:nvPr/>
        </p:nvSpPr>
        <p:spPr>
          <a:xfrm>
            <a:off x="453600" y="3668525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6BA2EE-D7CA-4DD6-A1AB-B638810BE80E}"/>
              </a:ext>
            </a:extLst>
          </p:cNvPr>
          <p:cNvSpPr/>
          <p:nvPr/>
        </p:nvSpPr>
        <p:spPr>
          <a:xfrm>
            <a:off x="2773322" y="13524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576925F5-15AA-4A35-9451-937538FBCFC0}"/>
              </a:ext>
            </a:extLst>
          </p:cNvPr>
          <p:cNvSpPr/>
          <p:nvPr/>
        </p:nvSpPr>
        <p:spPr>
          <a:xfrm>
            <a:off x="2773322" y="3678416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1F518DA-2CD9-443D-A170-8A1CFE173DFC}"/>
              </a:ext>
            </a:extLst>
          </p:cNvPr>
          <p:cNvGrpSpPr/>
          <p:nvPr/>
        </p:nvGrpSpPr>
        <p:grpSpPr>
          <a:xfrm rot="2139616">
            <a:off x="4455588" y="5103689"/>
            <a:ext cx="376602" cy="376602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5851F4A7-924A-4DFB-96F8-3EE3080AE3EA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8306C47-FC33-4131-96AE-419C772BBE0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3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0678 -0.0088 0.03099 -0.02639 0.05261 -0.05139 C 0.07383 -0.07709 0.10157 -0.10417 0.12579 -0.1463 C 0.1405 -0.17315 0.16615 -0.20232 0.18321 -0.28218 C 0.18321 -0.28449 0.18763 -0.31158 0.18842 -0.31829 C 0.18868 -0.32639 0.18868 -0.3338 0.18933 -0.34005 L 0.18933 -0.33982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2" grpId="0" animBg="1"/>
      <p:bldP spid="2" grpId="2" animBg="1"/>
      <p:bldP spid="6" grpId="0" animBg="1"/>
      <p:bldP spid="12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F68D962F-EFC4-4FCF-9DB0-B9C9382C9425}"/>
              </a:ext>
            </a:extLst>
          </p:cNvPr>
          <p:cNvSpPr/>
          <p:nvPr/>
        </p:nvSpPr>
        <p:spPr>
          <a:xfrm>
            <a:off x="2770941" y="367905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67B54C-A9BD-4D99-93E0-000BF292815D}"/>
              </a:ext>
            </a:extLst>
          </p:cNvPr>
          <p:cNvSpPr/>
          <p:nvPr/>
        </p:nvSpPr>
        <p:spPr>
          <a:xfrm>
            <a:off x="2773322" y="599928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C7CE4A-60AF-48ED-8F4A-7F7FCF316B1F}"/>
              </a:ext>
            </a:extLst>
          </p:cNvPr>
          <p:cNvSpPr/>
          <p:nvPr/>
        </p:nvSpPr>
        <p:spPr>
          <a:xfrm>
            <a:off x="453600" y="3668525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6BA2EE-D7CA-4DD6-A1AB-B638810BE80E}"/>
              </a:ext>
            </a:extLst>
          </p:cNvPr>
          <p:cNvSpPr/>
          <p:nvPr/>
        </p:nvSpPr>
        <p:spPr>
          <a:xfrm>
            <a:off x="2773322" y="13524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576925F5-15AA-4A35-9451-937538FBCFC0}"/>
              </a:ext>
            </a:extLst>
          </p:cNvPr>
          <p:cNvSpPr/>
          <p:nvPr/>
        </p:nvSpPr>
        <p:spPr>
          <a:xfrm>
            <a:off x="5084470" y="367138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5BA3F-F4CD-435B-82D2-FAFE8489A6C9}"/>
              </a:ext>
            </a:extLst>
          </p:cNvPr>
          <p:cNvSpPr txBox="1"/>
          <p:nvPr/>
        </p:nvSpPr>
        <p:spPr>
          <a:xfrm>
            <a:off x="6190397" y="3428778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2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칸씩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말을 이동시킵니다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A344311-B6AA-4FEE-930B-C9426EE62831}"/>
              </a:ext>
            </a:extLst>
          </p:cNvPr>
          <p:cNvGrpSpPr/>
          <p:nvPr/>
        </p:nvGrpSpPr>
        <p:grpSpPr>
          <a:xfrm>
            <a:off x="6190397" y="1696629"/>
            <a:ext cx="5337904" cy="1633882"/>
            <a:chOff x="6190397" y="1696629"/>
            <a:chExt cx="5337904" cy="16338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CD2755-9EAC-4D50-AEBC-A72C65548F1E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FFADA32-8FC1-4CF9-8033-5CAC13A48DA5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92D58B98-8E2D-4034-8F52-F8555C4B1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A74C2819-4508-4277-9CC7-D61E76618195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FECD672C-C33E-48A7-8A6B-8F9C6D7A139E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A397FFC-5DE5-476C-9582-805CE634C3AF}"/>
              </a:ext>
            </a:extLst>
          </p:cNvPr>
          <p:cNvGrpSpPr/>
          <p:nvPr/>
        </p:nvGrpSpPr>
        <p:grpSpPr>
          <a:xfrm>
            <a:off x="6190397" y="4254957"/>
            <a:ext cx="5337904" cy="1018328"/>
            <a:chOff x="6190397" y="4254957"/>
            <a:chExt cx="5337904" cy="1018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06EAE6-7442-4A5B-AF18-C6D4F7EEC307}"/>
                </a:ext>
              </a:extLst>
            </p:cNvPr>
            <p:cNvSpPr txBox="1"/>
            <p:nvPr/>
          </p:nvSpPr>
          <p:spPr>
            <a:xfrm>
              <a:off x="6190397" y="4254957"/>
              <a:ext cx="5337904" cy="1018328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539750" indent="-539750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3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상대방 말을 가둬서 </a:t>
              </a:r>
              <a:b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다음 수를 둘 수 없게 만든             </a:t>
              </a:r>
              <a:r>
                <a:rPr lang="ko-KR" altLang="en-US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승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08D87D02-DD51-4578-A2DB-C202631B92AD}"/>
                </a:ext>
              </a:extLst>
            </p:cNvPr>
            <p:cNvSpPr/>
            <p:nvPr/>
          </p:nvSpPr>
          <p:spPr>
            <a:xfrm>
              <a:off x="9568675" y="4772312"/>
              <a:ext cx="332214" cy="3322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타원 20">
            <a:extLst>
              <a:ext uri="{FF2B5EF4-FFF2-40B4-BE49-F238E27FC236}">
                <a16:creationId xmlns:a16="http://schemas.microsoft.com/office/drawing/2014/main" id="{AADC0C20-5DB7-499A-90FA-51183023F162}"/>
              </a:ext>
            </a:extLst>
          </p:cNvPr>
          <p:cNvSpPr/>
          <p:nvPr/>
        </p:nvSpPr>
        <p:spPr>
          <a:xfrm>
            <a:off x="2770941" y="3679051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2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0026 0.33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0.00352 -0.06667 0.00938 -0.1625 0.06914 -0.26134 C 0.14453 -0.35185 0.19128 -0.33565 0.19036 -0.33704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68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00093 C -0.01197 0.00093 0.00118 -1.48148E-6 -0.02278 -1.48148E-6 L -0.16445 -1.48148E-6 C -0.17356 -1.48148E-6 -0.18125 -0.00139 -0.18997 -0.00139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18000" decel="1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C -0.04375 -0.00092 -0.08568 -0.00046 -0.12891 -0.00046 C -0.16107 -0.00046 -0.17709 -4.07407E-6 -0.18972 0.0011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repeatCount="500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" grpId="0" animBg="1"/>
      <p:bldP spid="6" grpId="0" animBg="1"/>
      <p:bldP spid="6" grpId="1" animBg="1"/>
      <p:bldP spid="12" grpId="0" animBg="1"/>
      <p:bldP spid="12" grpId="1" animBg="1"/>
      <p:bldP spid="12" grpId="2" animBg="1"/>
      <p:bldP spid="76" grpId="0" animBg="1"/>
      <p:bldP spid="76" grpId="1" animBg="1"/>
      <p:bldP spid="76" grpId="2" animBg="1"/>
      <p:bldP spid="16" grpId="0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117228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587DD-5E96-44A9-A0B1-C048C56B122C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24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609645" y="2208835"/>
            <a:ext cx="4147495" cy="1959096"/>
          </a:xfrm>
          <a:prstGeom prst="foldedCorner">
            <a:avLst/>
          </a:prstGeom>
          <a:solidFill>
            <a:srgbClr val="01A781"/>
          </a:solidFill>
        </p:spPr>
        <p:txBody>
          <a:bodyPr wrap="square" lIns="108000" tIns="216000" rIns="10800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액션스텐실 01 Solid" panose="020B0600000101010101" pitchFamily="34" charset="-127"/>
                <a:ea typeface="Sandoll 액션스텐실 01 Solid" panose="020B0600000101010101" pitchFamily="34" charset="-127"/>
              </a:rPr>
              <a:t>고누놀이 첫걸음</a:t>
            </a:r>
            <a:endParaRPr lang="en-US" altLang="ko-KR" sz="3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액션스텐실 01 Solid" panose="020B0600000101010101" pitchFamily="34" charset="-127"/>
              <a:ea typeface="Sandoll 액션스텐실 01 Soli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spc="-3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호박고누</a:t>
            </a:r>
            <a:endParaRPr lang="ko-KR" altLang="en-US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코믹스텐실 02 3D" panose="020B0600000101010101" pitchFamily="34" charset="-127"/>
              <a:ea typeface="Sandoll 코믹스텐실 02 3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4247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8877276-B1F0-4122-B10A-AD3F635AC263}"/>
              </a:ext>
            </a:extLst>
          </p:cNvPr>
          <p:cNvSpPr/>
          <p:nvPr/>
        </p:nvSpPr>
        <p:spPr>
          <a:xfrm>
            <a:off x="6612412" y="4986170"/>
            <a:ext cx="4524359" cy="1353237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판 모양이 호박을 닮았다고 해서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호박고누라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경상도에서는 돼지가 호박에 달려들 듯이 말들이 호박으로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모여든대서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‘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돼지고누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’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충청도에서는 가운데 원이 사발을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닮았대서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‘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사발고누’라고도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말판이나 두는 방법이 다른 나라에서는 찾아보기 힘든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우리나라 고유의 전략 보드게임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CF33DA2-FD29-4355-8EBE-0FE393E4BB1B}"/>
              </a:ext>
            </a:extLst>
          </p:cNvPr>
          <p:cNvGrpSpPr/>
          <p:nvPr/>
        </p:nvGrpSpPr>
        <p:grpSpPr>
          <a:xfrm>
            <a:off x="6612210" y="2443665"/>
            <a:ext cx="1209249" cy="369332"/>
            <a:chOff x="6612210" y="2443665"/>
            <a:chExt cx="120924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AE428-2371-442F-A43C-B45D07A1A908}"/>
                </a:ext>
              </a:extLst>
            </p:cNvPr>
            <p:cNvSpPr txBox="1"/>
            <p:nvPr/>
          </p:nvSpPr>
          <p:spPr>
            <a:xfrm>
              <a:off x="6741542" y="2443665"/>
              <a:ext cx="107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말    개    수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7773141-2D11-406C-A110-11FFC2D25F0A}"/>
                </a:ext>
              </a:extLst>
            </p:cNvPr>
            <p:cNvSpPr/>
            <p:nvPr/>
          </p:nvSpPr>
          <p:spPr>
            <a:xfrm>
              <a:off x="6612210" y="255910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0E6A9F-1732-4C08-BC96-668EB6B30964}"/>
              </a:ext>
            </a:extLst>
          </p:cNvPr>
          <p:cNvSpPr/>
          <p:nvPr/>
        </p:nvSpPr>
        <p:spPr>
          <a:xfrm>
            <a:off x="8135398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E398A29-0B35-4536-91C0-5842852D1D79}"/>
              </a:ext>
            </a:extLst>
          </p:cNvPr>
          <p:cNvSpPr/>
          <p:nvPr/>
        </p:nvSpPr>
        <p:spPr>
          <a:xfrm>
            <a:off x="8135398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8A6EEBD-7C9C-4ACF-A638-290E9465CD00}"/>
              </a:ext>
            </a:extLst>
          </p:cNvPr>
          <p:cNvCxnSpPr>
            <a:cxnSpLocks/>
          </p:cNvCxnSpPr>
          <p:nvPr/>
        </p:nvCxnSpPr>
        <p:spPr>
          <a:xfrm>
            <a:off x="6612210" y="3141921"/>
            <a:ext cx="4524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가두기</a:t>
                </a: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674132"/>
            <a:chOff x="6612210" y="4160621"/>
            <a:chExt cx="4524562" cy="6741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646331"/>
              <a:chOff x="7038531" y="3472560"/>
              <a:chExt cx="4330509" cy="6463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자기 진영에 말을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개씩 놓고 시작합니다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8347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0323166C-183D-4016-A6E5-71BF484FC3F8}"/>
              </a:ext>
            </a:extLst>
          </p:cNvPr>
          <p:cNvSpPr/>
          <p:nvPr/>
        </p:nvSpPr>
        <p:spPr>
          <a:xfrm>
            <a:off x="8454179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D2D66952-AC33-4A22-8050-2F60FC4FAAE7}"/>
              </a:ext>
            </a:extLst>
          </p:cNvPr>
          <p:cNvSpPr/>
          <p:nvPr/>
        </p:nvSpPr>
        <p:spPr>
          <a:xfrm>
            <a:off x="8774667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560DC144-BD65-4FE8-826B-206D8E96D549}"/>
              </a:ext>
            </a:extLst>
          </p:cNvPr>
          <p:cNvSpPr/>
          <p:nvPr/>
        </p:nvSpPr>
        <p:spPr>
          <a:xfrm>
            <a:off x="8462483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B01DE59D-6B01-4423-92A1-7A9686A9AEE8}"/>
              </a:ext>
            </a:extLst>
          </p:cNvPr>
          <p:cNvSpPr/>
          <p:nvPr/>
        </p:nvSpPr>
        <p:spPr>
          <a:xfrm>
            <a:off x="8786334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15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C -0.04309 -0.03311 -0.08997 -0.07315 -0.13528 -0.1051 C -0.18085 -0.13727 -0.22708 -0.17547 -0.27317 -0.19283 C -0.31927 -0.21042 -0.33307 -0.2169 -0.41184 -0.21019 C -0.44713 -0.20764 -0.5608 -0.15255 -0.56835 -0.14746 " pathEditMode="relative" rAng="0" ptsTypes="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4.58333E-6 -2.22222E-6 C -0.00364 0.01459 -0.01822 0.08866 -0.04843 0.15903 C -0.06692 0.19815 -0.13255 0.33009 -0.18424 0.39653 C -0.24127 0.46482 -0.29817 0.5206 -0.37473 0.53797 C -0.40742 0.53982 -0.46393 0.55278 -0.51393 0.52662 C -0.53268 0.51968 -0.56458 0.48982 -0.56796 0.48287 " pathEditMode="relative" rAng="0" ptsTypes="AAAAA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C -0.03503 -0.03311 -0.07318 -0.07315 -0.11003 -0.1051 C -0.14701 -0.13727 -0.18451 -0.17547 -0.22201 -0.19283 C -0.25938 -0.21042 -0.27071 -0.2169 -0.33464 -0.21019 C -0.36328 -0.20764 -0.4556 -0.15255 -0.46172 -0.14746 " pathEditMode="relative" rAng="0" ptsTypes="AAAAA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00023 C -0.00404 0.01343 -0.03581 0.20301 -0.04779 0.24584 C -0.05456 0.26945 -0.09505 0.46042 -0.20781 0.50834 C -0.29727 0.53658 -0.44388 0.4956 -0.4625 0.48334 " pathEditMode="relative" rAng="0" ptsTypes="AAAAA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-0.02708 -0.03311 -0.05651 -0.07315 -0.0849 -0.1051 C -0.11341 -0.13727 -0.14232 -0.17547 -0.17123 -0.19283 C -0.2 -0.21042 -0.20873 -0.2169 -0.25807 -0.21019 C -0.28021 -0.20764 -0.3513 -0.15255 -0.35599 -0.14746 " pathEditMode="relative" rAng="0" ptsTypes="AAAAA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00023 C -0.00312 0.01343 -0.02773 0.20301 -0.03698 0.24584 C -0.04219 0.26945 -0.07344 0.46042 -0.16055 0.50834 C -0.22956 0.53658 -0.34271 0.4956 -0.35703 0.48334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  <p:bldP spid="17" grpId="1" animBg="1"/>
      <p:bldP spid="17" grpId="2" animBg="1"/>
      <p:bldP spid="30" grpId="0" animBg="1"/>
      <p:bldP spid="30" grpId="1" animBg="1"/>
      <p:bldP spid="30" grpId="2" animBg="1"/>
      <p:bldP spid="51" grpId="0" animBg="1"/>
      <p:bldP spid="51" grpId="1" animBg="1"/>
      <p:bldP spid="51" grpId="4" animBg="1"/>
      <p:bldP spid="53" grpId="0" animBg="1"/>
      <p:bldP spid="53" grpId="1" animBg="1"/>
      <p:bldP spid="53" grpId="3" animBg="1"/>
      <p:bldP spid="58" grpId="1" animBg="1"/>
      <p:bldP spid="58" grpId="2" animBg="1"/>
      <p:bldP spid="58" grpId="3" animBg="1"/>
      <p:bldP spid="65" grpId="1" animBg="1"/>
      <p:bldP spid="65" grpId="2" animBg="1"/>
      <p:bldP spid="6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984249" y="1330400"/>
            <a:ext cx="4781858" cy="523220"/>
          </a:xfrm>
          <a:prstGeom prst="rect">
            <a:avLst/>
          </a:prstGeom>
          <a:solidFill>
            <a:srgbClr val="01A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PT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안내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79F12-6CFB-405E-8E4D-9EFE287BD697}"/>
              </a:ext>
            </a:extLst>
          </p:cNvPr>
          <p:cNvSpPr txBox="1"/>
          <p:nvPr/>
        </p:nvSpPr>
        <p:spPr>
          <a:xfrm>
            <a:off x="984250" y="1981201"/>
            <a:ext cx="4781859" cy="4079800"/>
          </a:xfrm>
          <a:prstGeom prst="rect">
            <a:avLst/>
          </a:prstGeom>
          <a:noFill/>
          <a:ln w="19050">
            <a:solidFill>
              <a:srgbClr val="01A781"/>
            </a:solidFill>
            <a:prstDash val="sysDot"/>
          </a:ln>
          <a:effectLst/>
        </p:spPr>
        <p:txBody>
          <a:bodyPr wrap="square" lIns="144000" tIns="108000" rIns="144000" bIns="108000" rtlCol="0" anchor="ctr" anchorCtr="0">
            <a:noAutofit/>
          </a:bodyPr>
          <a:lstStyle/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예술놀이터의 </a:t>
            </a: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특정 상품을 구매하신 분에게 제공하는 </a:t>
            </a:r>
            <a:r>
              <a:rPr lang="en-US" altLang="ko-KR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PT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입니다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구매자가 참여하는 수업 혹은 교육적인 용도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에 한해 편집해서  자유롭게 사용하실 수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저작권자를 바꿀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  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공유하실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상업적인 용도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사회 상규에 어긋나는 용도로 사용하실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  <a:endParaRPr lang="ko-KR" altLang="en-US" sz="1600" spc="-150" dirty="0">
              <a:ln>
                <a:solidFill>
                  <a:schemeClr val="bg1">
                    <a:alpha val="0"/>
                  </a:schemeClr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AE973-50F7-4A0D-9676-FF08A17E9143}"/>
              </a:ext>
            </a:extLst>
          </p:cNvPr>
          <p:cNvSpPr txBox="1"/>
          <p:nvPr/>
        </p:nvSpPr>
        <p:spPr>
          <a:xfrm>
            <a:off x="6425890" y="1330400"/>
            <a:ext cx="4781858" cy="523220"/>
          </a:xfrm>
          <a:prstGeom prst="rect">
            <a:avLst/>
          </a:prstGeom>
          <a:solidFill>
            <a:srgbClr val="F267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안내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3B68B-C524-445E-8C26-53078C3A5696}"/>
              </a:ext>
            </a:extLst>
          </p:cNvPr>
          <p:cNvSpPr txBox="1"/>
          <p:nvPr/>
        </p:nvSpPr>
        <p:spPr>
          <a:xfrm>
            <a:off x="6425891" y="1981201"/>
            <a:ext cx="4781859" cy="4079800"/>
          </a:xfrm>
          <a:prstGeom prst="rect">
            <a:avLst/>
          </a:prstGeom>
          <a:noFill/>
          <a:ln w="19050">
            <a:solidFill>
              <a:srgbClr val="F26725"/>
            </a:solidFill>
            <a:prstDash val="sysDot"/>
          </a:ln>
          <a:effectLst/>
        </p:spPr>
        <p:txBody>
          <a:bodyPr wrap="square" lIns="144000" tIns="108000" rIns="144000" bIns="108000" rtlCol="0" anchor="ctr" anchorCtr="0">
            <a:noAutofit/>
          </a:bodyPr>
          <a:lstStyle/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PT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에 사용된 영상은 유튜브에 공개되어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(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유튜브에서 </a:t>
            </a: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예술놀이터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채널 검색 또는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hlinkClick r:id="rId2"/>
              </a:rPr>
              <a:t>www.artplay.co.kr/play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클릭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)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 영상은 자유롭게 공유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링크하실 수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영상을 편집해서 사용하실 수는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상업적인 용도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사회 상규에 어긋나는 용도로 사용하실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C8036A5-5255-4F52-9082-877F3A5B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08" y="54946"/>
            <a:ext cx="3344384" cy="11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말이동의 제한</a:t>
            </a:r>
            <a:r>
              <a:rPr lang="en-US" altLang="ko-KR" dirty="0"/>
              <a:t>1 – </a:t>
            </a:r>
            <a:r>
              <a:rPr lang="ko-KR" altLang="en-US" dirty="0"/>
              <a:t>진영에 들어 갈 수 없음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CFCA76-B1C2-4AE6-B854-00448B51C40B}"/>
              </a:ext>
            </a:extLst>
          </p:cNvPr>
          <p:cNvSpPr txBox="1"/>
          <p:nvPr/>
        </p:nvSpPr>
        <p:spPr>
          <a:xfrm>
            <a:off x="6096000" y="2360331"/>
            <a:ext cx="5337904" cy="906366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진영을 나오면 자기 진영이든 상대방 진영이든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다시 들어갈 수 없습니다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A07247D4-DA0A-4A1B-B82A-000DF7437D39}"/>
              </a:ext>
            </a:extLst>
          </p:cNvPr>
          <p:cNvSpPr/>
          <p:nvPr/>
        </p:nvSpPr>
        <p:spPr>
          <a:xfrm>
            <a:off x="940056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DCFD5A32-B156-4F18-8325-E37AF4DD156F}"/>
              </a:ext>
            </a:extLst>
          </p:cNvPr>
          <p:cNvSpPr/>
          <p:nvPr/>
        </p:nvSpPr>
        <p:spPr>
          <a:xfrm>
            <a:off x="2641459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2162E6B-3A33-4475-A77B-A3006367EA34}"/>
              </a:ext>
            </a:extLst>
          </p:cNvPr>
          <p:cNvSpPr/>
          <p:nvPr/>
        </p:nvSpPr>
        <p:spPr>
          <a:xfrm>
            <a:off x="4227542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A8C7A2B8-40B7-401B-A7DA-68E4A1CD685B}"/>
              </a:ext>
            </a:extLst>
          </p:cNvPr>
          <p:cNvSpPr/>
          <p:nvPr/>
        </p:nvSpPr>
        <p:spPr>
          <a:xfrm>
            <a:off x="2641459" y="236033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F8BEA80D-BB48-4018-9F39-9F50CFADC584}"/>
              </a:ext>
            </a:extLst>
          </p:cNvPr>
          <p:cNvGrpSpPr/>
          <p:nvPr/>
        </p:nvGrpSpPr>
        <p:grpSpPr>
          <a:xfrm>
            <a:off x="2857016" y="1524834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5A0E1C77-EAAB-4A84-9049-2D7C281777C1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A28E8DF2-8E39-4B2E-B18A-22BA24D887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타원 77">
            <a:extLst>
              <a:ext uri="{FF2B5EF4-FFF2-40B4-BE49-F238E27FC236}">
                <a16:creationId xmlns:a16="http://schemas.microsoft.com/office/drawing/2014/main" id="{4D778EB5-F7A5-4897-8A1E-993C55F5FC3F}"/>
              </a:ext>
            </a:extLst>
          </p:cNvPr>
          <p:cNvSpPr/>
          <p:nvPr/>
        </p:nvSpPr>
        <p:spPr>
          <a:xfrm>
            <a:off x="2635581" y="4877274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14B488D-10C9-47A6-9A3C-FC2B7E4C9055}"/>
              </a:ext>
            </a:extLst>
          </p:cNvPr>
          <p:cNvGrpSpPr/>
          <p:nvPr/>
        </p:nvGrpSpPr>
        <p:grpSpPr>
          <a:xfrm>
            <a:off x="2851138" y="6143887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4C66A78D-B54A-4BD5-95CC-DAEEE7C6490D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B638EC11-19BC-48C2-B7A5-AF3A7C2A290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5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0.1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-0.15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3.54167E-6 0.15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7" grpId="0" animBg="1"/>
      <p:bldP spid="47" grpId="1" animBg="1"/>
      <p:bldP spid="47" grpId="2" animBg="1"/>
      <p:bldP spid="49" grpId="0" animBg="1"/>
      <p:bldP spid="71" grpId="0" animBg="1"/>
      <p:bldP spid="71" grpId="1" animBg="1"/>
      <p:bldP spid="71" grpId="2" animBg="1"/>
      <p:bldP spid="78" grpId="0" animBg="1"/>
      <p:bldP spid="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말이동의 제한</a:t>
            </a:r>
            <a:r>
              <a:rPr lang="en-US" altLang="ko-KR" dirty="0"/>
              <a:t>2 – </a:t>
            </a:r>
            <a:r>
              <a:rPr lang="ko-KR" altLang="en-US" dirty="0"/>
              <a:t>진영에서는 밖을 향해서만 이동할 수 있음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CFCA76-B1C2-4AE6-B854-00448B51C40B}"/>
              </a:ext>
            </a:extLst>
          </p:cNvPr>
          <p:cNvSpPr txBox="1"/>
          <p:nvPr/>
        </p:nvSpPr>
        <p:spPr>
          <a:xfrm>
            <a:off x="6096000" y="3169717"/>
            <a:ext cx="5337904" cy="59858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진영에서는 밖을 향해서만 이동할 수 있습니다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A07247D4-DA0A-4A1B-B82A-000DF7437D39}"/>
              </a:ext>
            </a:extLst>
          </p:cNvPr>
          <p:cNvSpPr/>
          <p:nvPr/>
        </p:nvSpPr>
        <p:spPr>
          <a:xfrm>
            <a:off x="4227541" y="362290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DCFD5A32-B156-4F18-8325-E37AF4DD156F}"/>
              </a:ext>
            </a:extLst>
          </p:cNvPr>
          <p:cNvSpPr/>
          <p:nvPr/>
        </p:nvSpPr>
        <p:spPr>
          <a:xfrm>
            <a:off x="1055378" y="362290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2162E6B-3A33-4475-A77B-A3006367EA34}"/>
              </a:ext>
            </a:extLst>
          </p:cNvPr>
          <p:cNvSpPr/>
          <p:nvPr/>
        </p:nvSpPr>
        <p:spPr>
          <a:xfrm>
            <a:off x="4227542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A8C7A2B8-40B7-401B-A7DA-68E4A1CD685B}"/>
              </a:ext>
            </a:extLst>
          </p:cNvPr>
          <p:cNvSpPr/>
          <p:nvPr/>
        </p:nvSpPr>
        <p:spPr>
          <a:xfrm>
            <a:off x="2641459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E1288EF-BF7D-4190-A2CF-8380B4829331}"/>
              </a:ext>
            </a:extLst>
          </p:cNvPr>
          <p:cNvSpPr/>
          <p:nvPr/>
        </p:nvSpPr>
        <p:spPr>
          <a:xfrm>
            <a:off x="2648380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403454C-6A90-48F1-B064-84FB71854C40}"/>
              </a:ext>
            </a:extLst>
          </p:cNvPr>
          <p:cNvCxnSpPr>
            <a:cxnSpLocks/>
          </p:cNvCxnSpPr>
          <p:nvPr/>
        </p:nvCxnSpPr>
        <p:spPr>
          <a:xfrm flipH="1">
            <a:off x="1804408" y="1524208"/>
            <a:ext cx="527313" cy="0"/>
          </a:xfrm>
          <a:prstGeom prst="straightConnector1">
            <a:avLst/>
          </a:prstGeom>
          <a:ln w="15875">
            <a:solidFill>
              <a:srgbClr val="EE3F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F8BEA80D-BB48-4018-9F39-9F50CFADC584}"/>
              </a:ext>
            </a:extLst>
          </p:cNvPr>
          <p:cNvGrpSpPr/>
          <p:nvPr/>
        </p:nvGrpSpPr>
        <p:grpSpPr>
          <a:xfrm>
            <a:off x="1900456" y="1441102"/>
            <a:ext cx="323120" cy="323120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5A0E1C77-EAAB-4A84-9049-2D7C281777C1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A28E8DF2-8E39-4B2E-B18A-22BA24D887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타원 17">
            <a:extLst>
              <a:ext uri="{FF2B5EF4-FFF2-40B4-BE49-F238E27FC236}">
                <a16:creationId xmlns:a16="http://schemas.microsoft.com/office/drawing/2014/main" id="{AE5B212E-03E8-4934-B6B0-CD27ED844035}"/>
              </a:ext>
            </a:extLst>
          </p:cNvPr>
          <p:cNvSpPr/>
          <p:nvPr/>
        </p:nvSpPr>
        <p:spPr>
          <a:xfrm>
            <a:off x="2641229" y="132489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E661435-9A77-40C1-BD7B-E1A75DF0CC2E}"/>
              </a:ext>
            </a:extLst>
          </p:cNvPr>
          <p:cNvSpPr/>
          <p:nvPr/>
        </p:nvSpPr>
        <p:spPr>
          <a:xfrm>
            <a:off x="2807476" y="1931167"/>
            <a:ext cx="278624" cy="278624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C5DF245-8D4A-4071-BAFE-F9C6CD2FDC0A}"/>
              </a:ext>
            </a:extLst>
          </p:cNvPr>
          <p:cNvCxnSpPr>
            <a:cxnSpLocks/>
          </p:cNvCxnSpPr>
          <p:nvPr/>
        </p:nvCxnSpPr>
        <p:spPr>
          <a:xfrm flipH="1">
            <a:off x="3494340" y="1524208"/>
            <a:ext cx="527313" cy="0"/>
          </a:xfrm>
          <a:prstGeom prst="straightConnector1">
            <a:avLst/>
          </a:prstGeom>
          <a:ln w="15875">
            <a:solidFill>
              <a:srgbClr val="EE3F2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ABC73DB-9CB5-444A-8BB2-694BE28A3544}"/>
              </a:ext>
            </a:extLst>
          </p:cNvPr>
          <p:cNvCxnSpPr>
            <a:cxnSpLocks/>
          </p:cNvCxnSpPr>
          <p:nvPr/>
        </p:nvCxnSpPr>
        <p:spPr>
          <a:xfrm>
            <a:off x="3106810" y="1952625"/>
            <a:ext cx="1" cy="326813"/>
          </a:xfrm>
          <a:prstGeom prst="straightConnector1">
            <a:avLst/>
          </a:prstGeom>
          <a:ln w="15875">
            <a:solidFill>
              <a:srgbClr val="EE3F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9E7E676-E8A4-4DE2-BEEB-538DA141C6BE}"/>
              </a:ext>
            </a:extLst>
          </p:cNvPr>
          <p:cNvGrpSpPr/>
          <p:nvPr/>
        </p:nvGrpSpPr>
        <p:grpSpPr>
          <a:xfrm>
            <a:off x="3590388" y="1441102"/>
            <a:ext cx="323120" cy="323120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F813B3C-1724-44F8-86C1-DF1F341D329E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98380AA4-8CCF-4252-8836-87F561B88B4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12995 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3255 3.7037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13021 -0.0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1.875E-6 0.15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7" grpId="0" animBg="1"/>
      <p:bldP spid="49" grpId="0" animBg="1"/>
      <p:bldP spid="49" grpId="1" animBg="1"/>
      <p:bldP spid="49" grpId="2" animBg="1"/>
      <p:bldP spid="71" grpId="0" animBg="1"/>
      <p:bldP spid="71" grpId="1" animBg="1"/>
      <p:bldP spid="71" grpId="2" animBg="1"/>
      <p:bldP spid="19" grpId="0" animBg="1"/>
      <p:bldP spid="19" grpId="1" animBg="1"/>
      <p:bldP spid="19" grpId="2" animBg="1"/>
      <p:bldP spid="18" grpId="0" animBg="1"/>
      <p:bldP spid="18" grpId="1" animBg="1"/>
      <p:bldP spid="18" grpId="2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말의 이동 </a:t>
            </a:r>
            <a:r>
              <a:rPr lang="en-US" altLang="ko-KR" dirty="0"/>
              <a:t>– </a:t>
            </a:r>
            <a:r>
              <a:rPr lang="ko-KR" altLang="en-US" dirty="0"/>
              <a:t>호박 안에서는 자유롭게 이동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311B655-D240-417E-9061-EA089752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31" y="1524834"/>
            <a:ext cx="3402807" cy="481458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169CB36-BD7C-493D-8610-8BB3F4D45B51}"/>
              </a:ext>
            </a:extLst>
          </p:cNvPr>
          <p:cNvCxnSpPr>
            <a:cxnSpLocks/>
          </p:cNvCxnSpPr>
          <p:nvPr/>
        </p:nvCxnSpPr>
        <p:spPr>
          <a:xfrm flipV="1">
            <a:off x="8493199" y="2984048"/>
            <a:ext cx="0" cy="619802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22DAA6B-41D6-450E-B87E-1861BFE66647}"/>
              </a:ext>
            </a:extLst>
          </p:cNvPr>
          <p:cNvCxnSpPr>
            <a:cxnSpLocks/>
          </p:cNvCxnSpPr>
          <p:nvPr/>
        </p:nvCxnSpPr>
        <p:spPr>
          <a:xfrm flipV="1">
            <a:off x="8835208" y="3932124"/>
            <a:ext cx="883467" cy="1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8C83854-382C-4679-BA52-A65027E16C9C}"/>
              </a:ext>
            </a:extLst>
          </p:cNvPr>
          <p:cNvCxnSpPr>
            <a:cxnSpLocks/>
          </p:cNvCxnSpPr>
          <p:nvPr/>
        </p:nvCxnSpPr>
        <p:spPr>
          <a:xfrm flipH="1" flipV="1">
            <a:off x="7269792" y="3932124"/>
            <a:ext cx="883467" cy="1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C95DBAA-1FF1-451E-B4AF-2255C742779C}"/>
              </a:ext>
            </a:extLst>
          </p:cNvPr>
          <p:cNvCxnSpPr>
            <a:cxnSpLocks/>
          </p:cNvCxnSpPr>
          <p:nvPr/>
        </p:nvCxnSpPr>
        <p:spPr>
          <a:xfrm>
            <a:off x="8493199" y="4254049"/>
            <a:ext cx="0" cy="619802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BFE1DDEC-76AF-490A-9E67-608B8FE224CE}"/>
              </a:ext>
            </a:extLst>
          </p:cNvPr>
          <p:cNvSpPr/>
          <p:nvPr/>
        </p:nvSpPr>
        <p:spPr>
          <a:xfrm>
            <a:off x="8185009" y="3622900"/>
            <a:ext cx="618449" cy="618449"/>
          </a:xfrm>
          <a:prstGeom prst="ellipse">
            <a:avLst/>
          </a:prstGeom>
          <a:solidFill>
            <a:srgbClr val="0070C0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AB19589-469D-4FCE-AFEB-FA20E9797800}"/>
              </a:ext>
            </a:extLst>
          </p:cNvPr>
          <p:cNvSpPr/>
          <p:nvPr/>
        </p:nvSpPr>
        <p:spPr>
          <a:xfrm>
            <a:off x="2641458" y="4911500"/>
            <a:ext cx="618449" cy="618449"/>
          </a:xfrm>
          <a:prstGeom prst="ellipse">
            <a:avLst/>
          </a:prstGeom>
          <a:solidFill>
            <a:srgbClr val="0070C0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78009D1-7571-4539-89BE-56A5453F3E94}"/>
              </a:ext>
            </a:extLst>
          </p:cNvPr>
          <p:cNvGrpSpPr/>
          <p:nvPr/>
        </p:nvGrpSpPr>
        <p:grpSpPr>
          <a:xfrm>
            <a:off x="711439" y="3080579"/>
            <a:ext cx="4478490" cy="1809769"/>
            <a:chOff x="711439" y="3080579"/>
            <a:chExt cx="4478490" cy="1809769"/>
          </a:xfrm>
        </p:grpSpPr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11A56600-F1BC-4278-A9ED-2779A7609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8303" y="4269288"/>
              <a:ext cx="0" cy="619802"/>
            </a:xfrm>
            <a:prstGeom prst="straightConnector1">
              <a:avLst/>
            </a:prstGeom>
            <a:ln w="539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1E605E91-8063-4031-9729-C4904D07BB31}"/>
                </a:ext>
              </a:extLst>
            </p:cNvPr>
            <p:cNvSpPr/>
            <p:nvPr/>
          </p:nvSpPr>
          <p:spPr>
            <a:xfrm rot="8249211">
              <a:off x="2242061" y="3080580"/>
              <a:ext cx="2947868" cy="1809768"/>
            </a:xfrm>
            <a:prstGeom prst="arc">
              <a:avLst>
                <a:gd name="adj1" fmla="val 16587596"/>
                <a:gd name="adj2" fmla="val 19959813"/>
              </a:avLst>
            </a:prstGeom>
            <a:ln w="53975"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원호 20">
              <a:extLst>
                <a:ext uri="{FF2B5EF4-FFF2-40B4-BE49-F238E27FC236}">
                  <a16:creationId xmlns:a16="http://schemas.microsoft.com/office/drawing/2014/main" id="{F339B0BA-E48E-4F3D-8E0E-8F33C0364BD3}"/>
                </a:ext>
              </a:extLst>
            </p:cNvPr>
            <p:cNvSpPr/>
            <p:nvPr/>
          </p:nvSpPr>
          <p:spPr>
            <a:xfrm rot="13350789" flipH="1">
              <a:off x="711439" y="3080579"/>
              <a:ext cx="2947868" cy="1809768"/>
            </a:xfrm>
            <a:prstGeom prst="arc">
              <a:avLst>
                <a:gd name="adj1" fmla="val 16587596"/>
                <a:gd name="adj2" fmla="val 19959813"/>
              </a:avLst>
            </a:prstGeom>
            <a:ln w="53975"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0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A07247D4-DA0A-4A1B-B82A-000DF7437D39}"/>
              </a:ext>
            </a:extLst>
          </p:cNvPr>
          <p:cNvSpPr/>
          <p:nvPr/>
        </p:nvSpPr>
        <p:spPr>
          <a:xfrm>
            <a:off x="940056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2162E6B-3A33-4475-A77B-A3006367EA34}"/>
              </a:ext>
            </a:extLst>
          </p:cNvPr>
          <p:cNvSpPr/>
          <p:nvPr/>
        </p:nvSpPr>
        <p:spPr>
          <a:xfrm>
            <a:off x="4227542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A6EB7-D83D-4BCE-BC78-C94BAFAC41A8}"/>
              </a:ext>
            </a:extLst>
          </p:cNvPr>
          <p:cNvSpPr txBox="1"/>
          <p:nvPr/>
        </p:nvSpPr>
        <p:spPr>
          <a:xfrm>
            <a:off x="6190397" y="3428778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2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칸씩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말을 이동시킵니다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DCD14C3-DA8C-4AFE-8EF4-17279ED94713}"/>
              </a:ext>
            </a:extLst>
          </p:cNvPr>
          <p:cNvGrpSpPr/>
          <p:nvPr/>
        </p:nvGrpSpPr>
        <p:grpSpPr>
          <a:xfrm>
            <a:off x="6190397" y="1696629"/>
            <a:ext cx="5337904" cy="1633882"/>
            <a:chOff x="6190397" y="1696629"/>
            <a:chExt cx="5337904" cy="16338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558915-E9D9-4B35-937D-B3BA8A36BD67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A7FDC6B-DE6E-4148-909A-DECE8DDB5BDD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D20B1E4E-104F-4698-B7AD-F40737D64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BBCFED05-0A19-477B-B14A-670837469791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F2E01B2C-3F1C-4A73-B85B-A10698EA2D55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0AEE437-214B-4366-9D48-2AD10CF1A017}"/>
              </a:ext>
            </a:extLst>
          </p:cNvPr>
          <p:cNvGrpSpPr/>
          <p:nvPr/>
        </p:nvGrpSpPr>
        <p:grpSpPr>
          <a:xfrm>
            <a:off x="6190397" y="4254957"/>
            <a:ext cx="5337904" cy="1018328"/>
            <a:chOff x="6190397" y="4254957"/>
            <a:chExt cx="5337904" cy="1018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76D0C5-5AD2-4189-9694-465709840F1C}"/>
                </a:ext>
              </a:extLst>
            </p:cNvPr>
            <p:cNvSpPr txBox="1"/>
            <p:nvPr/>
          </p:nvSpPr>
          <p:spPr>
            <a:xfrm>
              <a:off x="6190397" y="4254957"/>
              <a:ext cx="5337904" cy="1018328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539750" indent="-539750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3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상대방 말을 가둬서 </a:t>
              </a:r>
              <a:b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다음 수를 둘 수 없게 만든             </a:t>
              </a:r>
              <a:r>
                <a:rPr lang="ko-KR" altLang="en-US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승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F76D43A-B34A-425E-B103-7D6861AEDDB4}"/>
                </a:ext>
              </a:extLst>
            </p:cNvPr>
            <p:cNvSpPr/>
            <p:nvPr/>
          </p:nvSpPr>
          <p:spPr>
            <a:xfrm>
              <a:off x="9568675" y="4772312"/>
              <a:ext cx="332214" cy="3322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B44131D9-468C-4811-AE33-56C26AA3C8DF}"/>
              </a:ext>
            </a:extLst>
          </p:cNvPr>
          <p:cNvSpPr/>
          <p:nvPr/>
        </p:nvSpPr>
        <p:spPr>
          <a:xfrm>
            <a:off x="2641459" y="126551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EE7FA3F7-55B2-439D-A030-3663877CAC5C}"/>
              </a:ext>
            </a:extLst>
          </p:cNvPr>
          <p:cNvSpPr/>
          <p:nvPr/>
        </p:nvSpPr>
        <p:spPr>
          <a:xfrm>
            <a:off x="940056" y="5935727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7FEF37C-90DC-4F28-ACCC-AE607FAE75C0}"/>
              </a:ext>
            </a:extLst>
          </p:cNvPr>
          <p:cNvSpPr/>
          <p:nvPr/>
        </p:nvSpPr>
        <p:spPr>
          <a:xfrm>
            <a:off x="4227542" y="5935727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5FA3EB1C-73B3-4F78-AAB6-175E76757D56}"/>
              </a:ext>
            </a:extLst>
          </p:cNvPr>
          <p:cNvSpPr/>
          <p:nvPr/>
        </p:nvSpPr>
        <p:spPr>
          <a:xfrm>
            <a:off x="2641459" y="589230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4129431-EB41-4667-A003-9393AAF57783}"/>
              </a:ext>
            </a:extLst>
          </p:cNvPr>
          <p:cNvSpPr/>
          <p:nvPr/>
        </p:nvSpPr>
        <p:spPr>
          <a:xfrm>
            <a:off x="2641459" y="23492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C462EAEB-CB47-4AEA-84ED-AF6E123BF6A6}"/>
              </a:ext>
            </a:extLst>
          </p:cNvPr>
          <p:cNvSpPr/>
          <p:nvPr/>
        </p:nvSpPr>
        <p:spPr>
          <a:xfrm>
            <a:off x="2641458" y="486856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78AC539C-76CF-4B2E-B4BE-9BC3FB45C2CE}"/>
              </a:ext>
            </a:extLst>
          </p:cNvPr>
          <p:cNvSpPr/>
          <p:nvPr/>
        </p:nvSpPr>
        <p:spPr>
          <a:xfrm>
            <a:off x="2642916" y="127020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05F91588-E21F-464E-A0E3-F2180F487A57}"/>
              </a:ext>
            </a:extLst>
          </p:cNvPr>
          <p:cNvSpPr/>
          <p:nvPr/>
        </p:nvSpPr>
        <p:spPr>
          <a:xfrm>
            <a:off x="2641457" y="589230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8913DE8-4AB0-4A19-9DE8-56B3BDECD419}"/>
              </a:ext>
            </a:extLst>
          </p:cNvPr>
          <p:cNvSpPr/>
          <p:nvPr/>
        </p:nvSpPr>
        <p:spPr>
          <a:xfrm>
            <a:off x="4239740" y="363281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4027FCD1-AA35-45F5-8CBA-CCEF74CBC648}"/>
              </a:ext>
            </a:extLst>
          </p:cNvPr>
          <p:cNvSpPr/>
          <p:nvPr/>
        </p:nvSpPr>
        <p:spPr>
          <a:xfrm>
            <a:off x="2640602" y="23492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3DE3A5CA-95AA-4E48-BB2A-5CFE292A6E4B}"/>
              </a:ext>
            </a:extLst>
          </p:cNvPr>
          <p:cNvSpPr/>
          <p:nvPr/>
        </p:nvSpPr>
        <p:spPr>
          <a:xfrm>
            <a:off x="1027305" y="3599272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E6D0345-7340-4F27-B82B-89ABB50AF849}"/>
              </a:ext>
            </a:extLst>
          </p:cNvPr>
          <p:cNvSpPr/>
          <p:nvPr/>
        </p:nvSpPr>
        <p:spPr>
          <a:xfrm>
            <a:off x="2641456" y="363281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435B554E-4FC5-4587-86F5-18A6F4C6D53F}"/>
              </a:ext>
            </a:extLst>
          </p:cNvPr>
          <p:cNvSpPr/>
          <p:nvPr/>
        </p:nvSpPr>
        <p:spPr>
          <a:xfrm>
            <a:off x="2640603" y="4868568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F7E3D457-0BA0-41B8-B58C-541F4414CE96}"/>
              </a:ext>
            </a:extLst>
          </p:cNvPr>
          <p:cNvSpPr/>
          <p:nvPr/>
        </p:nvSpPr>
        <p:spPr>
          <a:xfrm>
            <a:off x="938599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33D7223D-71F6-433A-8804-B3126EAB5282}"/>
              </a:ext>
            </a:extLst>
          </p:cNvPr>
          <p:cNvSpPr/>
          <p:nvPr/>
        </p:nvSpPr>
        <p:spPr>
          <a:xfrm>
            <a:off x="2640602" y="5904560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0FD7C22-646D-4E2A-8B64-02EDDC5813D7}"/>
              </a:ext>
            </a:extLst>
          </p:cNvPr>
          <p:cNvSpPr/>
          <p:nvPr/>
        </p:nvSpPr>
        <p:spPr>
          <a:xfrm>
            <a:off x="2640971" y="4863881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0.15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-0.145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C 0.00364 0.00046 0.00742 0.00232 0.0112 0.00301 C 0.01263 0.00301 0.01614 0.00139 0.01888 0.00394 C 0.02721 0.00671 0.03476 0.01065 0.04297 0.01389 C 0.04974 0.01782 0.06536 0.02546 0.07409 0.03426 C 0.0789 0.03958 0.08932 0.05324 0.09518 0.06111 C 0.10039 0.06968 0.10573 0.07523 0.10989 0.08449 C 0.11419 0.09375 0.11627 0.10278 0.12031 0.11296 C 0.12096 0.11736 0.12474 0.12732 0.12539 0.13287 C 0.13242 0.17431 0.13164 0.17616 0.13112 0.18773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C -0.00248 -0.00277 -0.02045 0.00139 -0.03386 -0.00439 C -0.04727 -0.01134 -0.07032 -0.02152 -0.08008 -0.03402 C -0.09362 -0.05069 -0.10951 -0.07222 -0.11498 -0.0912 C -0.12279 -0.10763 -0.125 -0.12245 -0.12709 -0.12986 C -0.12878 -0.14189 -0.12995 -0.14722 -0.13099 -0.15462 C -0.13138 -0.15925 -0.13242 -0.17175 -0.13269 -0.17615 C -0.13295 -0.17916 -0.13242 -0.18379 -0.13255 -0.18518 " pathEditMode="relative" rAng="0" ptsTypes="AAA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13021 -0.00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13946 -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0013 0.1571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-0.149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13125 1.48148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3021 -0.0064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C 0.00364 0.00046 0.00742 0.00231 0.0112 0.00301 C 0.01263 0.00301 0.01614 0.00139 0.01888 0.00394 C 0.02721 0.00671 0.03476 0.01065 0.04297 0.01389 C 0.04974 0.01782 0.06536 0.02546 0.07409 0.03426 C 0.0789 0.03958 0.08932 0.05324 0.09518 0.06111 C 0.10039 0.06968 0.10573 0.07523 0.10989 0.08449 C 0.11419 0.09375 0.11627 0.10278 0.12031 0.11296 C 0.12096 0.11736 0.12474 0.12731 0.12539 0.13287 C 0.13242 0.17431 0.13164 0.17616 0.13112 0.18773 " pathEditMode="relative" rAng="0" ptsTypes="AAAAAAAAAA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0.00023 C 0.00104 -0.01019 0.00664 -0.04977 0.00833 -0.06088 C 0.00872 -0.06273 0.00924 -0.06528 0.00937 -0.06713 C 0.00976 -0.06968 0.01041 -0.07222 0.01093 -0.07385 C 0.01445 -0.08334 0.02721 -0.10972 0.03203 -0.11922 C 0.03424 -0.12292 0.03815 -0.12662 0.04322 -0.13264 C 0.0483 -0.13912 0.05885 -0.15116 0.06276 -0.15533 C 0.0677 -0.16065 0.07161 -0.16297 0.07382 -0.16389 C 0.07434 -0.16435 0.075 -0.16505 0.07552 -0.16505 C 0.07942 -0.1669 0.07773 -0.16574 0.08112 -0.16736 C 0.08268 -0.16875 0.08385 -0.1706 0.08554 -0.1713 C 0.08724 -0.17246 0.08997 -0.17292 0.09205 -0.17361 C 0.0927 -0.17361 0.09322 -0.17431 0.09388 -0.17477 C 0.09557 -0.175 0.09713 -0.17547 0.09882 -0.17616 C 0.10312 -0.17847 0.09778 -0.17547 0.10546 -0.17801 C 0.10612 -0.17801 0.10703 -0.17917 0.10768 -0.17917 C 0.10989 -0.17986 0.11315 -0.17986 0.11588 -0.18033 C 0.1177 -0.18033 0.11992 -0.18102 0.12213 -0.18172 C 0.125 -0.18218 0.13112 -0.1831 0.13307 -0.1831 L 0.13307 -0.18287 " pathEditMode="relative" rAng="0" ptsTypes="AAAAAAAAAAAAAAAAAAAAA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3255 -0.0050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3.125E-6 -0.180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13959 -0.006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2.91667E-6 -0.151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9" grpId="0" animBg="1"/>
      <p:bldP spid="49" grpId="1" animBg="1"/>
      <p:bldP spid="49" grpId="2" animBg="1"/>
      <p:bldP spid="18" grpId="0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37" grpId="0" animBg="1"/>
      <p:bldP spid="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093440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587DD-5E96-44A9-A0B1-C048C56B122C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609645" y="2208835"/>
            <a:ext cx="4147495" cy="1959096"/>
          </a:xfrm>
          <a:prstGeom prst="foldedCorner">
            <a:avLst/>
          </a:prstGeom>
          <a:solidFill>
            <a:srgbClr val="01A781"/>
          </a:solidFill>
        </p:spPr>
        <p:txBody>
          <a:bodyPr wrap="square" lIns="108000" tIns="216000" rIns="10800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액션스텐실 01 Solid" panose="020B0600000101010101" pitchFamily="34" charset="-127"/>
                <a:ea typeface="Sandoll 액션스텐실 01 Solid" panose="020B0600000101010101" pitchFamily="34" charset="-127"/>
              </a:rPr>
              <a:t>고누놀이 첫걸음</a:t>
            </a:r>
            <a:endParaRPr lang="en-US" altLang="ko-KR" sz="3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액션스텐실 01 Solid" panose="020B0600000101010101" pitchFamily="34" charset="-127"/>
              <a:ea typeface="Sandoll 액션스텐실 01 Soli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징검다리고누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코믹스텐실 02 3D" panose="020B0600000101010101" pitchFamily="34" charset="-127"/>
              <a:ea typeface="Sandoll 코믹스텐실 02 3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2381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7022F2ED-88DC-4D50-912A-5697CA06B0BF}"/>
              </a:ext>
            </a:extLst>
          </p:cNvPr>
          <p:cNvSpPr/>
          <p:nvPr/>
        </p:nvSpPr>
        <p:spPr>
          <a:xfrm>
            <a:off x="6612412" y="4986170"/>
            <a:ext cx="4524359" cy="1353237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징검다리를 건너듯이 말을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뛰어넘는대서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징검다리고누라고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오밭고누는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뛰어넘기 규칙이 없지만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상대방 진영으로 말을 옮긴다는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징검다리고누와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비슷함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상대방 진영으로 말을 옮겨서 승부를 가르는 보드게임은 흔하지 않음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오밭고누는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우리나라의 독창적인 전략 보드게임이라고 할 수 있음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DFCF35-CC58-4883-81A3-133E6D1A7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06338"/>
            <a:ext cx="3322719" cy="4888598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징검다리 고누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CF33DA2-FD29-4355-8EBE-0FE393E4BB1B}"/>
              </a:ext>
            </a:extLst>
          </p:cNvPr>
          <p:cNvGrpSpPr/>
          <p:nvPr/>
        </p:nvGrpSpPr>
        <p:grpSpPr>
          <a:xfrm>
            <a:off x="6612210" y="2443665"/>
            <a:ext cx="1209249" cy="369332"/>
            <a:chOff x="6612210" y="2443665"/>
            <a:chExt cx="120924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AE428-2371-442F-A43C-B45D07A1A908}"/>
                </a:ext>
              </a:extLst>
            </p:cNvPr>
            <p:cNvSpPr txBox="1"/>
            <p:nvPr/>
          </p:nvSpPr>
          <p:spPr>
            <a:xfrm>
              <a:off x="6741542" y="2443665"/>
              <a:ext cx="107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말    개    수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7773141-2D11-406C-A110-11FFC2D25F0A}"/>
                </a:ext>
              </a:extLst>
            </p:cNvPr>
            <p:cNvSpPr/>
            <p:nvPr/>
          </p:nvSpPr>
          <p:spPr>
            <a:xfrm>
              <a:off x="6612210" y="255910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0E6A9F-1732-4C08-BC96-668EB6B30964}"/>
              </a:ext>
            </a:extLst>
          </p:cNvPr>
          <p:cNvSpPr/>
          <p:nvPr/>
        </p:nvSpPr>
        <p:spPr>
          <a:xfrm>
            <a:off x="8135398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E398A29-0B35-4536-91C0-5842852D1D79}"/>
              </a:ext>
            </a:extLst>
          </p:cNvPr>
          <p:cNvSpPr/>
          <p:nvPr/>
        </p:nvSpPr>
        <p:spPr>
          <a:xfrm>
            <a:off x="8135398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8A6EEBD-7C9C-4ACF-A638-290E9465CD00}"/>
              </a:ext>
            </a:extLst>
          </p:cNvPr>
          <p:cNvCxnSpPr>
            <a:cxnSpLocks/>
          </p:cNvCxnSpPr>
          <p:nvPr/>
        </p:nvCxnSpPr>
        <p:spPr>
          <a:xfrm>
            <a:off x="6612210" y="3141921"/>
            <a:ext cx="4524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진영 옮기기</a:t>
                </a: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674132"/>
            <a:chOff x="6612210" y="4160621"/>
            <a:chExt cx="4524562" cy="6741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646331"/>
              <a:chOff x="7038531" y="3472560"/>
              <a:chExt cx="4330509" cy="6463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자기 진영에 말을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개씩 놓고 시작합니다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8347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0323166C-183D-4016-A6E5-71BF484FC3F8}"/>
              </a:ext>
            </a:extLst>
          </p:cNvPr>
          <p:cNvSpPr/>
          <p:nvPr/>
        </p:nvSpPr>
        <p:spPr>
          <a:xfrm>
            <a:off x="8454179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D2D66952-AC33-4A22-8050-2F60FC4FAAE7}"/>
              </a:ext>
            </a:extLst>
          </p:cNvPr>
          <p:cNvSpPr/>
          <p:nvPr/>
        </p:nvSpPr>
        <p:spPr>
          <a:xfrm>
            <a:off x="8774667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560DC144-BD65-4FE8-826B-206D8E96D549}"/>
              </a:ext>
            </a:extLst>
          </p:cNvPr>
          <p:cNvSpPr/>
          <p:nvPr/>
        </p:nvSpPr>
        <p:spPr>
          <a:xfrm>
            <a:off x="8462483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B01DE59D-6B01-4423-92A1-7A9686A9AEE8}"/>
              </a:ext>
            </a:extLst>
          </p:cNvPr>
          <p:cNvSpPr/>
          <p:nvPr/>
        </p:nvSpPr>
        <p:spPr>
          <a:xfrm>
            <a:off x="8786334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C -0.04309 -0.03311 -0.08997 -0.07315 -0.13528 -0.1051 C -0.18085 -0.13727 -0.22708 -0.17547 -0.27317 -0.19283 C -0.31927 -0.21042 -0.33307 -0.2169 -0.41184 -0.21019 C -0.44713 -0.20764 -0.5608 -0.15255 -0.56835 -0.14746 " pathEditMode="relative" rAng="0" ptsTypes="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4.58333E-6 -2.22222E-6 C -0.00364 0.01459 -0.01822 0.08866 -0.04843 0.15903 C -0.06692 0.19815 -0.13255 0.33009 -0.18424 0.39653 C -0.24127 0.46482 -0.29817 0.5206 -0.37473 0.53797 C -0.40742 0.53982 -0.46393 0.55278 -0.51393 0.52662 C -0.53268 0.51968 -0.56458 0.48982 -0.56796 0.48287 " pathEditMode="relative" rAng="0" ptsTypes="AAAAA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C -0.03555 -0.03311 -0.0737 -0.07315 -0.11042 -0.1051 C -0.1474 -0.13727 -0.1849 -0.17547 -0.22253 -0.19283 C -0.2599 -0.21042 -0.2711 -0.2169 -0.33503 -0.21019 C -0.36368 -0.20764 -0.45964 -0.15255 -0.46537 -0.14746 " pathEditMode="relative" rAng="0" ptsTypes="AAAAA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2.22222E-6 C -0.00404 0.01297 -0.03581 0.20278 -0.04792 0.2456 C -0.05482 0.26922 -0.09518 0.46019 -0.20781 0.5081 C -0.29727 0.53634 -0.44701 0.50185 -0.46563 0.48959 " pathEditMode="relative" rAng="0" ptsTypes="AAAAA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-0.02748 -0.03311 -0.05664 -0.07315 -0.08516 -0.1051 C -0.11354 -0.13727 -0.14258 -0.17547 -0.17149 -0.19283 C -0.20013 -0.21042 -0.20886 -0.2169 -0.25833 -0.21019 C -0.28021 -0.20764 -0.35925 -0.15348 -0.3638 -0.14838 " pathEditMode="relative" rAng="0" ptsTypes="AAAAA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-2.22222E-6 C -0.00339 0.0132 -0.02786 0.20301 -0.03724 0.24584 C -0.04245 0.26945 -0.07357 0.46019 -0.16068 0.50834 C -0.22982 0.53658 -0.35013 0.50116 -0.36432 0.48889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6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  <p:bldP spid="17" grpId="1" animBg="1"/>
      <p:bldP spid="17" grpId="2" animBg="1"/>
      <p:bldP spid="30" grpId="0" animBg="1"/>
      <p:bldP spid="30" grpId="1" animBg="1"/>
      <p:bldP spid="30" grpId="2" animBg="1"/>
      <p:bldP spid="51" grpId="0" animBg="1"/>
      <p:bldP spid="51" grpId="1" animBg="1"/>
      <p:bldP spid="51" grpId="3" animBg="1"/>
      <p:bldP spid="53" grpId="0" animBg="1"/>
      <p:bldP spid="53" grpId="1" animBg="1"/>
      <p:bldP spid="53" grpId="3" animBg="1"/>
      <p:bldP spid="58" grpId="1" animBg="1"/>
      <p:bldP spid="58" grpId="2" animBg="1"/>
      <p:bldP spid="58" grpId="3" animBg="1"/>
      <p:bldP spid="65" grpId="1" animBg="1"/>
      <p:bldP spid="65" grpId="2" animBg="1"/>
      <p:bldP spid="65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9DFCF35-CC58-4883-81A3-133E6D1A7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06338"/>
            <a:ext cx="3322719" cy="4888598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이동의 제한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징검다리 고누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4FEBBE-4D8C-437B-BC0B-53090B78D459}"/>
              </a:ext>
            </a:extLst>
          </p:cNvPr>
          <p:cNvSpPr txBox="1"/>
          <p:nvPr/>
        </p:nvSpPr>
        <p:spPr>
          <a:xfrm>
            <a:off x="6096000" y="3044271"/>
            <a:ext cx="5337904" cy="59858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뒤로 갈 수 없습니다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5FF82FC2-95B7-4EE6-AF6C-FDCE4BDC3326}"/>
              </a:ext>
            </a:extLst>
          </p:cNvPr>
          <p:cNvSpPr/>
          <p:nvPr/>
        </p:nvSpPr>
        <p:spPr>
          <a:xfrm>
            <a:off x="2590659" y="1374428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256A73AB-F46C-4BF8-8B40-831A5672332D}"/>
              </a:ext>
            </a:extLst>
          </p:cNvPr>
          <p:cNvSpPr/>
          <p:nvPr/>
        </p:nvSpPr>
        <p:spPr>
          <a:xfrm>
            <a:off x="2590659" y="293382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6DF63A2-BEB1-43C5-8A84-43CBFD589371}"/>
              </a:ext>
            </a:extLst>
          </p:cNvPr>
          <p:cNvGrpSpPr/>
          <p:nvPr/>
        </p:nvGrpSpPr>
        <p:grpSpPr>
          <a:xfrm>
            <a:off x="2806216" y="1590325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DCC12214-8B9D-4943-84B5-8C4F1F2D08DA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FC89DEF4-D760-4298-98CF-6EE55C4F91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1.25E-6 0.227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1.47994E-17 -0.22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 animBg="1"/>
      <p:bldP spid="61" grpId="1" animBg="1"/>
      <p:bldP spid="61" grpId="2" animBg="1"/>
      <p:bldP spid="70" grpId="0" animBg="1"/>
      <p:bldP spid="70" grpId="1" animBg="1"/>
      <p:bldP spid="70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9DFCF35-CC58-4883-81A3-133E6D1A7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06338"/>
            <a:ext cx="3322719" cy="4888598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징검다리 고누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89866-CCBD-4722-84B9-7F5D353FF911}"/>
              </a:ext>
            </a:extLst>
          </p:cNvPr>
          <p:cNvSpPr txBox="1"/>
          <p:nvPr/>
        </p:nvSpPr>
        <p:spPr>
          <a:xfrm>
            <a:off x="6190397" y="3345312"/>
            <a:ext cx="5337904" cy="1018328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2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000" b="1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칸씩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또는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말을 뛰어넘어 이동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6EBBFAB-577C-460C-B7EE-B3729A30772A}"/>
              </a:ext>
            </a:extLst>
          </p:cNvPr>
          <p:cNvGrpSpPr/>
          <p:nvPr/>
        </p:nvGrpSpPr>
        <p:grpSpPr>
          <a:xfrm>
            <a:off x="6190397" y="1613163"/>
            <a:ext cx="5337904" cy="1633882"/>
            <a:chOff x="6190397" y="1696629"/>
            <a:chExt cx="5337904" cy="16338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DF0BC5-F7F9-4137-958E-11F2E41D16E9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CA55971-C1D3-4D4D-88CB-3C0F5498CDC4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7BA48823-2F06-43AD-8587-181FCC8DE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59A7F88-C024-4D7E-BC7F-EC3B8CF0C507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E160197B-4BB0-4D8C-880A-13F71C0C2FBB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7A9F556D-1BFF-4448-86A8-EE6D81AC13BD}"/>
              </a:ext>
            </a:extLst>
          </p:cNvPr>
          <p:cNvSpPr/>
          <p:nvPr/>
        </p:nvSpPr>
        <p:spPr>
          <a:xfrm>
            <a:off x="1001628" y="589029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C38FA56-C93C-401A-99FF-CE8050A84F66}"/>
              </a:ext>
            </a:extLst>
          </p:cNvPr>
          <p:cNvSpPr/>
          <p:nvPr/>
        </p:nvSpPr>
        <p:spPr>
          <a:xfrm>
            <a:off x="2583385" y="589029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163DADC-F9EE-4DF5-878C-617E712F5E84}"/>
              </a:ext>
            </a:extLst>
          </p:cNvPr>
          <p:cNvSpPr/>
          <p:nvPr/>
        </p:nvSpPr>
        <p:spPr>
          <a:xfrm>
            <a:off x="4165142" y="589029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2D709CE-A8D3-4138-A037-BB71F5538524}"/>
              </a:ext>
            </a:extLst>
          </p:cNvPr>
          <p:cNvSpPr/>
          <p:nvPr/>
        </p:nvSpPr>
        <p:spPr>
          <a:xfrm>
            <a:off x="1037690" y="130393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B96C3B8-AD4A-4DF5-A3A5-359AEC74C727}"/>
              </a:ext>
            </a:extLst>
          </p:cNvPr>
          <p:cNvSpPr/>
          <p:nvPr/>
        </p:nvSpPr>
        <p:spPr>
          <a:xfrm>
            <a:off x="2583385" y="129652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08E94EA-06C7-40ED-876A-A4EEBF50E3BF}"/>
              </a:ext>
            </a:extLst>
          </p:cNvPr>
          <p:cNvSpPr/>
          <p:nvPr/>
        </p:nvSpPr>
        <p:spPr>
          <a:xfrm>
            <a:off x="4165142" y="129652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6820729-406D-4DC5-B6F0-499D9A2ABCC7}"/>
              </a:ext>
            </a:extLst>
          </p:cNvPr>
          <p:cNvSpPr/>
          <p:nvPr/>
        </p:nvSpPr>
        <p:spPr>
          <a:xfrm>
            <a:off x="4165141" y="2868214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241BA0C-CFD7-4B3F-8424-E9694390956E}"/>
              </a:ext>
            </a:extLst>
          </p:cNvPr>
          <p:cNvSpPr/>
          <p:nvPr/>
        </p:nvSpPr>
        <p:spPr>
          <a:xfrm>
            <a:off x="2601415" y="4447106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542C249-D58A-4F49-86A0-25348A62A4FD}"/>
              </a:ext>
            </a:extLst>
          </p:cNvPr>
          <p:cNvSpPr/>
          <p:nvPr/>
        </p:nvSpPr>
        <p:spPr>
          <a:xfrm>
            <a:off x="2601414" y="444710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93B1564-BAEF-447D-A61C-7CBA861B355A}"/>
              </a:ext>
            </a:extLst>
          </p:cNvPr>
          <p:cNvSpPr/>
          <p:nvPr/>
        </p:nvSpPr>
        <p:spPr>
          <a:xfrm>
            <a:off x="2583385" y="5890292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9F88B0-7645-4B4F-AB36-3678DC721DD0}"/>
              </a:ext>
            </a:extLst>
          </p:cNvPr>
          <p:cNvSpPr/>
          <p:nvPr/>
        </p:nvSpPr>
        <p:spPr>
          <a:xfrm>
            <a:off x="1037689" y="290513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BC89379C-456E-43CE-8A45-2CE1C54F0A14}"/>
              </a:ext>
            </a:extLst>
          </p:cNvPr>
          <p:cNvSpPr/>
          <p:nvPr/>
        </p:nvSpPr>
        <p:spPr>
          <a:xfrm>
            <a:off x="2588713" y="286821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B1D50F6-33B3-4F0C-89DD-BE6F8AF4059C}"/>
              </a:ext>
            </a:extLst>
          </p:cNvPr>
          <p:cNvSpPr/>
          <p:nvPr/>
        </p:nvSpPr>
        <p:spPr>
          <a:xfrm>
            <a:off x="1001628" y="589029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87B1FA8-8986-460E-848A-6870B635415E}"/>
              </a:ext>
            </a:extLst>
          </p:cNvPr>
          <p:cNvSpPr/>
          <p:nvPr/>
        </p:nvSpPr>
        <p:spPr>
          <a:xfrm>
            <a:off x="4165141" y="439887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906B807-57A1-4DB0-8EB3-0CF6153A1C37}"/>
              </a:ext>
            </a:extLst>
          </p:cNvPr>
          <p:cNvSpPr/>
          <p:nvPr/>
        </p:nvSpPr>
        <p:spPr>
          <a:xfrm>
            <a:off x="1037689" y="43988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2EA7FF7-CA15-4E37-8E48-BF3EB2976AE1}"/>
              </a:ext>
            </a:extLst>
          </p:cNvPr>
          <p:cNvGrpSpPr/>
          <p:nvPr/>
        </p:nvGrpSpPr>
        <p:grpSpPr>
          <a:xfrm>
            <a:off x="6190397" y="4472924"/>
            <a:ext cx="5337904" cy="1018328"/>
            <a:chOff x="6190397" y="4254957"/>
            <a:chExt cx="5337904" cy="1018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AC2FCE-C648-4BD5-B3EE-960758E221DF}"/>
                </a:ext>
              </a:extLst>
            </p:cNvPr>
            <p:cNvSpPr txBox="1"/>
            <p:nvPr/>
          </p:nvSpPr>
          <p:spPr>
            <a:xfrm>
              <a:off x="6190397" y="4254957"/>
              <a:ext cx="5337904" cy="1018328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539750" indent="-539750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3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상대방 진영을 먼저 차지한 </a:t>
              </a:r>
              <a:b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</a:t>
              </a:r>
              <a:r>
                <a:rPr lang="ko-KR" altLang="en-US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승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65E1C08B-4C9D-48F8-8B5E-701C0F2AC44B}"/>
                </a:ext>
              </a:extLst>
            </p:cNvPr>
            <p:cNvSpPr/>
            <p:nvPr/>
          </p:nvSpPr>
          <p:spPr>
            <a:xfrm>
              <a:off x="6901653" y="4815488"/>
              <a:ext cx="332214" cy="332214"/>
            </a:xfrm>
            <a:prstGeom prst="ellipse">
              <a:avLst/>
            </a:prstGeom>
            <a:solidFill>
              <a:srgbClr val="EE3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타원 31">
            <a:extLst>
              <a:ext uri="{FF2B5EF4-FFF2-40B4-BE49-F238E27FC236}">
                <a16:creationId xmlns:a16="http://schemas.microsoft.com/office/drawing/2014/main" id="{31FCC33B-1A0A-4690-991D-78EB6BAF13B2}"/>
              </a:ext>
            </a:extLst>
          </p:cNvPr>
          <p:cNvSpPr/>
          <p:nvPr/>
        </p:nvSpPr>
        <p:spPr>
          <a:xfrm>
            <a:off x="1037689" y="597888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9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0026 0.22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2.70833E-6 -0.217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3.33333E-6 L -0.00547 0.01343 C -0.00625 0.01459 -0.00664 0.01621 -0.00716 0.0176 C -0.00769 0.01875 -0.00808 0.02014 -0.00873 0.02153 C -0.01159 0.02639 -0.01094 0.025 -0.01341 0.03102 C -0.01407 0.03218 -0.01459 0.03357 -0.01498 0.03519 C -0.01576 0.03681 -0.01602 0.03866 -0.01667 0.04051 C -0.01732 0.0419 -0.01849 0.04306 -0.01901 0.04468 C -0.02175 0.05116 -0.01966 0.04792 -0.02136 0.05417 C -0.02188 0.05556 -0.02253 0.05648 -0.02292 0.05811 C -0.02357 0.05973 -0.02409 0.06158 -0.02461 0.06366 C -0.02526 0.06551 -0.02578 0.06783 -0.02617 0.07037 C -0.02657 0.07153 -0.0267 0.07315 -0.02696 0.07431 C -0.02748 0.0757 -0.02813 0.07686 -0.02852 0.07848 C -0.02956 0.08195 -0.02982 0.08727 -0.03008 0.09074 C -0.03034 0.09283 -0.0306 0.09514 -0.03086 0.09746 C -0.03112 0.09885 -0.03151 0.1 -0.03164 0.10162 C -0.03373 0.11574 -0.03151 0.1044 -0.03321 0.11366 C -0.03347 0.1169 -0.03386 0.12014 -0.03412 0.12315 C -0.03438 0.12454 -0.03477 0.1257 -0.0349 0.12732 C -0.03529 0.12894 -0.03542 0.13079 -0.03568 0.13264 C -0.03737 0.14213 -0.03711 0.1382 -0.03802 0.1463 C -0.03841 0.14815 -0.03854 0.1507 -0.0388 0.15301 C -0.03907 0.15486 -0.03946 0.15648 -0.03959 0.15834 C -0.03998 0.16135 -0.04011 0.16482 -0.04037 0.16783 C -0.04063 0.16968 -0.04102 0.1713 -0.04115 0.17338 C -0.04414 0.20278 -0.04037 0.17014 -0.04271 0.19098 C -0.04245 0.21667 -0.04245 0.24236 -0.04193 0.26829 C -0.04193 0.27223 -0.04154 0.27639 -0.04115 0.28033 C -0.04102 0.28172 -0.04063 0.28311 -0.04037 0.28449 C -0.04011 0.28843 -0.03998 0.2926 -0.03959 0.29653 C -0.03946 0.29792 -0.03894 0.29908 -0.0388 0.3007 C -0.03841 0.3051 -0.03841 0.30973 -0.03802 0.31436 C -0.03789 0.31644 -0.03763 0.31875 -0.03724 0.32107 C -0.03685 0.32454 -0.03568 0.33195 -0.03568 0.33218 C -0.03542 0.33588 -0.03529 0.34005 -0.0349 0.34398 C -0.03477 0.34584 -0.03438 0.34746 -0.03412 0.34954 C -0.03255 0.36297 -0.03425 0.35463 -0.03242 0.36297 C -0.03216 0.36621 -0.03203 0.36945 -0.03164 0.37246 C -0.03151 0.37523 -0.03112 0.37778 -0.03086 0.38056 C -0.03008 0.39028 -0.03034 0.39283 -0.02852 0.40232 L -0.02696 0.41042 C -0.0267 0.41181 -0.0267 0.4132 -0.02617 0.41459 C -0.02565 0.41598 -0.02526 0.41713 -0.02461 0.41852 C -0.02305 0.4213 -0.0211 0.42338 -0.01979 0.42662 C -0.01927 0.42801 -0.01888 0.4294 -0.01823 0.43079 C -0.01706 0.43334 -0.01537 0.43588 -0.01341 0.4375 C -0.01224 0.43843 -0.00912 0.43959 -0.00795 0.44028 C -0.00716 0.44051 -0.00651 0.44121 -0.00547 0.44167 C -0.00052 0.44306 -0.00026 0.44306 0.00325 0.44306 L 0.00156 0.44445 " pathEditMode="relative" rAng="0" ptsTypes="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0182 -0.21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233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0104 -0.2303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2.22222E-6 C -0.01563 0.04398 -0.05482 0.0875 -0.05469 0.2 C -0.05625 0.28241 -0.02904 0.35301 0.00143 0.4594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12969 4.8148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851 -0.003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0143 -0.2104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-0.02045 0.04236 -0.06537 0.08542 -0.06524 0.19676 C -0.06758 0.27801 -0.03894 0.34861 -0.00391 0.43495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00143 -0.2104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12969 1.85185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143 -0.210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233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2" grpId="1" animBg="1"/>
      <p:bldP spid="22" grpId="2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3" grpId="0" animBg="1"/>
      <p:bldP spid="33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250CF1-3E75-4863-A023-EC02067326D6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104853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609645" y="2426118"/>
            <a:ext cx="4147495" cy="2089244"/>
          </a:xfrm>
          <a:prstGeom prst="foldedCorner">
            <a:avLst/>
          </a:prstGeom>
          <a:solidFill>
            <a:srgbClr val="01A781"/>
          </a:solidFill>
        </p:spPr>
        <p:txBody>
          <a:bodyPr wrap="square" lIns="108000" tIns="216000" rIns="108000" b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액션스텐실 01 Solid" panose="020B0600000101010101" pitchFamily="34" charset="-127"/>
                <a:ea typeface="Sandoll 액션스텐실 01 Solid" panose="020B0600000101010101" pitchFamily="34" charset="-127"/>
              </a:rPr>
              <a:t>고누놀이 첫걸음</a:t>
            </a:r>
            <a:endParaRPr lang="en-US" altLang="ko-KR" sz="3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액션스텐실 01 Solid" panose="020B0600000101010101" pitchFamily="34" charset="-127"/>
              <a:ea typeface="Sandoll 액션스텐실 01 Soli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spc="-3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틱택토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 </a:t>
            </a:r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Tic Tac Toe</a:t>
            </a:r>
            <a:endParaRPr lang="ko-KR" altLang="en-US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코믹스텐실 02 3D" panose="020B0600000101010101" pitchFamily="34" charset="-127"/>
              <a:ea typeface="Sandoll 코믹스텐실 02 3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99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" y="1562100"/>
            <a:ext cx="4780038" cy="4705350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819E909-9B4B-4B2A-B13A-82C679C34026}"/>
              </a:ext>
            </a:extLst>
          </p:cNvPr>
          <p:cNvGrpSpPr/>
          <p:nvPr/>
        </p:nvGrpSpPr>
        <p:grpSpPr>
          <a:xfrm>
            <a:off x="6612210" y="2443665"/>
            <a:ext cx="4524562" cy="698256"/>
            <a:chOff x="6612210" y="2443665"/>
            <a:chExt cx="4524562" cy="698256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AB6C6B1E-D60B-4BEC-A71D-3F3DD411B0F1}"/>
                </a:ext>
              </a:extLst>
            </p:cNvPr>
            <p:cNvGrpSpPr/>
            <p:nvPr/>
          </p:nvGrpSpPr>
          <p:grpSpPr>
            <a:xfrm>
              <a:off x="6612210" y="2443665"/>
              <a:ext cx="3055833" cy="610536"/>
              <a:chOff x="7018606" y="2164935"/>
              <a:chExt cx="3055833" cy="6105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AE428-2371-442F-A43C-B45D07A1A908}"/>
                  </a:ext>
                </a:extLst>
              </p:cNvPr>
              <p:cNvSpPr txBox="1"/>
              <p:nvPr/>
            </p:nvSpPr>
            <p:spPr>
              <a:xfrm>
                <a:off x="7147938" y="2164935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    개    수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07773141-2D11-406C-A110-11FFC2D25F0A}"/>
                  </a:ext>
                </a:extLst>
              </p:cNvPr>
              <p:cNvSpPr/>
              <p:nvPr/>
            </p:nvSpPr>
            <p:spPr>
              <a:xfrm>
                <a:off x="7018606" y="2280376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EA367282-1069-4AC9-8DCA-8C79A763E6F2}"/>
                  </a:ext>
                </a:extLst>
              </p:cNvPr>
              <p:cNvGrpSpPr/>
              <p:nvPr/>
            </p:nvGrpSpPr>
            <p:grpSpPr>
              <a:xfrm>
                <a:off x="8541794" y="2208901"/>
                <a:ext cx="1532645" cy="566570"/>
                <a:chOff x="8057550" y="2216461"/>
                <a:chExt cx="1532645" cy="566570"/>
              </a:xfrm>
            </p:grpSpPr>
            <p:grpSp>
              <p:nvGrpSpPr>
                <p:cNvPr id="12" name="그룹 11">
                  <a:extLst>
                    <a:ext uri="{FF2B5EF4-FFF2-40B4-BE49-F238E27FC236}">
                      <a16:creationId xmlns:a16="http://schemas.microsoft.com/office/drawing/2014/main" id="{E68BF130-0171-404E-8B8D-7CF85FE88E6F}"/>
                    </a:ext>
                  </a:extLst>
                </p:cNvPr>
                <p:cNvGrpSpPr/>
                <p:nvPr/>
              </p:nvGrpSpPr>
              <p:grpSpPr>
                <a:xfrm>
                  <a:off x="8057550" y="2216461"/>
                  <a:ext cx="1532645" cy="257522"/>
                  <a:chOff x="8057550" y="2216461"/>
                  <a:chExt cx="1532645" cy="257522"/>
                </a:xfrm>
              </p:grpSpPr>
              <p:sp>
                <p:nvSpPr>
                  <p:cNvPr id="17" name="타원 16">
                    <a:extLst>
                      <a:ext uri="{FF2B5EF4-FFF2-40B4-BE49-F238E27FC236}">
                        <a16:creationId xmlns:a16="http://schemas.microsoft.com/office/drawing/2014/main" id="{9B0E6A9F-1732-4C08-BC96-668EB6B30964}"/>
                      </a:ext>
                    </a:extLst>
                  </p:cNvPr>
                  <p:cNvSpPr/>
                  <p:nvPr/>
                </p:nvSpPr>
                <p:spPr>
                  <a:xfrm>
                    <a:off x="8057550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EED21494-8E8D-4258-907E-466C1EDB9578}"/>
                      </a:ext>
                    </a:extLst>
                  </p:cNvPr>
                  <p:cNvSpPr/>
                  <p:nvPr/>
                </p:nvSpPr>
                <p:spPr>
                  <a:xfrm>
                    <a:off x="8376331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9" name="타원 18">
                    <a:extLst>
                      <a:ext uri="{FF2B5EF4-FFF2-40B4-BE49-F238E27FC236}">
                        <a16:creationId xmlns:a16="http://schemas.microsoft.com/office/drawing/2014/main" id="{1E40118C-060C-46AA-B0F6-57A6CFDDA2ED}"/>
                      </a:ext>
                    </a:extLst>
                  </p:cNvPr>
                  <p:cNvSpPr/>
                  <p:nvPr/>
                </p:nvSpPr>
                <p:spPr>
                  <a:xfrm>
                    <a:off x="8695112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19274938-79C0-42FC-9EBF-65F75258748C}"/>
                      </a:ext>
                    </a:extLst>
                  </p:cNvPr>
                  <p:cNvSpPr/>
                  <p:nvPr/>
                </p:nvSpPr>
                <p:spPr>
                  <a:xfrm>
                    <a:off x="901389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6B714301-7262-4977-A6EB-52F179AE688A}"/>
                      </a:ext>
                    </a:extLst>
                  </p:cNvPr>
                  <p:cNvSpPr/>
                  <p:nvPr/>
                </p:nvSpPr>
                <p:spPr>
                  <a:xfrm>
                    <a:off x="933267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8E398A29-0B35-4536-91C0-5842852D1D79}"/>
                    </a:ext>
                  </a:extLst>
                </p:cNvPr>
                <p:cNvSpPr/>
                <p:nvPr/>
              </p:nvSpPr>
              <p:spPr>
                <a:xfrm>
                  <a:off x="8057550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4EE1B340-8597-48CF-BA5A-C77290ECEEBB}"/>
                    </a:ext>
                  </a:extLst>
                </p:cNvPr>
                <p:cNvSpPr/>
                <p:nvPr/>
              </p:nvSpPr>
              <p:spPr>
                <a:xfrm>
                  <a:off x="8376331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056CB361-5A58-4881-A61A-6CFCD8064812}"/>
                    </a:ext>
                  </a:extLst>
                </p:cNvPr>
                <p:cNvSpPr/>
                <p:nvPr/>
              </p:nvSpPr>
              <p:spPr>
                <a:xfrm>
                  <a:off x="8695112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F4E32B48-E102-43B5-87E9-17C8EFCB691F}"/>
                    </a:ext>
                  </a:extLst>
                </p:cNvPr>
                <p:cNvSpPr/>
                <p:nvPr/>
              </p:nvSpPr>
              <p:spPr>
                <a:xfrm>
                  <a:off x="9013893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CF121EA4-4355-4EE5-AB03-E675B6616E43}"/>
                    </a:ext>
                  </a:extLst>
                </p:cNvPr>
                <p:cNvSpPr/>
                <p:nvPr/>
              </p:nvSpPr>
              <p:spPr>
                <a:xfrm>
                  <a:off x="9332673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98A6EEBD-7C9C-4ACF-A638-290E9465CD0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141921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 잇기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(Three In A Row)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369332"/>
            <a:chOff x="6612210" y="4160621"/>
            <a:chExt cx="4524562" cy="3693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369332"/>
              <a:chOff x="7038531" y="3472560"/>
              <a:chExt cx="4330509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빈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말판</a:t>
                </a: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5299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E5D4B0A-B849-493D-8014-6679B5AC3F43}"/>
              </a:ext>
            </a:extLst>
          </p:cNvPr>
          <p:cNvSpPr/>
          <p:nvPr/>
        </p:nvSpPr>
        <p:spPr>
          <a:xfrm>
            <a:off x="6612412" y="4986171"/>
            <a:ext cx="4524359" cy="1160106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아프리카에서부터 아메리카 원주민들까지 전 세계 누구나 즐기는 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추상 전략 보드게임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중의 하나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말과 말판을 이용하거나 땅바닥이나 종이에 그려서 놂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이기는 전략을 알면 승부가 나지 않는 무승부 게임</a:t>
            </a:r>
            <a:endParaRPr lang="en-US" altLang="ko-KR" sz="10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582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이기는 방법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EC0C592-6CC0-4309-A5D4-CC8796FE699A}"/>
              </a:ext>
            </a:extLst>
          </p:cNvPr>
          <p:cNvCxnSpPr>
            <a:stCxn id="49" idx="7"/>
            <a:endCxn id="51" idx="3"/>
          </p:cNvCxnSpPr>
          <p:nvPr/>
        </p:nvCxnSpPr>
        <p:spPr>
          <a:xfrm flipV="1">
            <a:off x="2062003" y="2629045"/>
            <a:ext cx="2585502" cy="25774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78CB11E-80DB-4FD0-B0CD-29683CFCABAD}"/>
              </a:ext>
            </a:extLst>
          </p:cNvPr>
          <p:cNvGrpSpPr/>
          <p:nvPr/>
        </p:nvGrpSpPr>
        <p:grpSpPr>
          <a:xfrm>
            <a:off x="1534124" y="2101166"/>
            <a:ext cx="3641260" cy="3633252"/>
            <a:chOff x="2061659" y="2101166"/>
            <a:chExt cx="3641260" cy="3633252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66D26881-9C59-4AAC-8C7B-7E99671CEF70}"/>
                </a:ext>
              </a:extLst>
            </p:cNvPr>
            <p:cNvSpPr/>
            <p:nvPr/>
          </p:nvSpPr>
          <p:spPr>
            <a:xfrm>
              <a:off x="2061659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2107AACA-6F36-4ADA-8B67-9DBA72995C15}"/>
                </a:ext>
              </a:extLst>
            </p:cNvPr>
            <p:cNvSpPr/>
            <p:nvPr/>
          </p:nvSpPr>
          <p:spPr>
            <a:xfrm>
              <a:off x="3547936" y="3605550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7508951-21DB-4E9E-811B-055EC591D56D}"/>
                </a:ext>
              </a:extLst>
            </p:cNvPr>
            <p:cNvSpPr/>
            <p:nvPr/>
          </p:nvSpPr>
          <p:spPr>
            <a:xfrm>
              <a:off x="5084470" y="2101166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DEC3E2C-0D3D-4843-944B-1066C5A8ECB8}"/>
              </a:ext>
            </a:extLst>
          </p:cNvPr>
          <p:cNvGrpSpPr/>
          <p:nvPr/>
        </p:nvGrpSpPr>
        <p:grpSpPr>
          <a:xfrm>
            <a:off x="1534124" y="5115969"/>
            <a:ext cx="3591003" cy="618449"/>
            <a:chOff x="2061659" y="5115969"/>
            <a:chExt cx="3591003" cy="618449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90669B36-8F9E-42F1-8130-5909E1E951A7}"/>
                </a:ext>
              </a:extLst>
            </p:cNvPr>
            <p:cNvSpPr/>
            <p:nvPr/>
          </p:nvSpPr>
          <p:spPr>
            <a:xfrm>
              <a:off x="2061659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5502815F-698E-4797-873A-3EE97204F5E9}"/>
                </a:ext>
              </a:extLst>
            </p:cNvPr>
            <p:cNvSpPr/>
            <p:nvPr/>
          </p:nvSpPr>
          <p:spPr>
            <a:xfrm>
              <a:off x="3547936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4C420E8B-9AD8-4611-A4F6-A744B2305268}"/>
                </a:ext>
              </a:extLst>
            </p:cNvPr>
            <p:cNvSpPr/>
            <p:nvPr/>
          </p:nvSpPr>
          <p:spPr>
            <a:xfrm>
              <a:off x="5034213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09A165B1-4BFE-46F1-9CC2-215F613F0425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2152573" y="5425194"/>
            <a:ext cx="235410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38818C1-5128-4E45-961F-FADC3D89C544}"/>
              </a:ext>
            </a:extLst>
          </p:cNvPr>
          <p:cNvGrpSpPr/>
          <p:nvPr/>
        </p:nvGrpSpPr>
        <p:grpSpPr>
          <a:xfrm>
            <a:off x="1531530" y="2101166"/>
            <a:ext cx="618449" cy="3633251"/>
            <a:chOff x="2059065" y="2101166"/>
            <a:chExt cx="618449" cy="3633251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4CA9BCA-6F0D-4827-8299-D075B99057F9}"/>
                </a:ext>
              </a:extLst>
            </p:cNvPr>
            <p:cNvSpPr/>
            <p:nvPr/>
          </p:nvSpPr>
          <p:spPr>
            <a:xfrm>
              <a:off x="2059065" y="5115968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85BC8F0B-52A9-44DC-8B66-C57E22A3BED5}"/>
                </a:ext>
              </a:extLst>
            </p:cNvPr>
            <p:cNvSpPr/>
            <p:nvPr/>
          </p:nvSpPr>
          <p:spPr>
            <a:xfrm>
              <a:off x="2059065" y="3654822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4449FA3C-366B-48C3-86E2-310B2759D489}"/>
                </a:ext>
              </a:extLst>
            </p:cNvPr>
            <p:cNvSpPr/>
            <p:nvPr/>
          </p:nvSpPr>
          <p:spPr>
            <a:xfrm>
              <a:off x="2059065" y="2101166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55189827-D3EF-4145-ADE6-8D700BEE049A}"/>
              </a:ext>
            </a:extLst>
          </p:cNvPr>
          <p:cNvCxnSpPr>
            <a:cxnSpLocks/>
          </p:cNvCxnSpPr>
          <p:nvPr/>
        </p:nvCxnSpPr>
        <p:spPr>
          <a:xfrm flipV="1">
            <a:off x="1840754" y="2629046"/>
            <a:ext cx="0" cy="257749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B862A01-5EAA-4776-BE08-B6B03BBB8417}"/>
              </a:ext>
            </a:extLst>
          </p:cNvPr>
          <p:cNvSpPr txBox="1"/>
          <p:nvPr/>
        </p:nvSpPr>
        <p:spPr>
          <a:xfrm>
            <a:off x="6190397" y="3179574"/>
            <a:ext cx="5337904" cy="1093697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252000" rIns="180000" bIns="252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자기 말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개를 한 줄에 놓으면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승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「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3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개 잇기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(Three In A Row)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」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27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3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6D26881-9C59-4AAC-8C7B-7E99671CEF70}"/>
              </a:ext>
            </a:extLst>
          </p:cNvPr>
          <p:cNvSpPr/>
          <p:nvPr/>
        </p:nvSpPr>
        <p:spPr>
          <a:xfrm>
            <a:off x="1535240" y="511596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107AACA-6F36-4ADA-8B67-9DBA72995C15}"/>
              </a:ext>
            </a:extLst>
          </p:cNvPr>
          <p:cNvSpPr/>
          <p:nvPr/>
        </p:nvSpPr>
        <p:spPr>
          <a:xfrm>
            <a:off x="3021517" y="3605550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7508951-21DB-4E9E-811B-055EC591D56D}"/>
              </a:ext>
            </a:extLst>
          </p:cNvPr>
          <p:cNvSpPr/>
          <p:nvPr/>
        </p:nvSpPr>
        <p:spPr>
          <a:xfrm>
            <a:off x="4558051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5502815F-698E-4797-873A-3EE97204F5E9}"/>
              </a:ext>
            </a:extLst>
          </p:cNvPr>
          <p:cNvSpPr/>
          <p:nvPr/>
        </p:nvSpPr>
        <p:spPr>
          <a:xfrm>
            <a:off x="3021517" y="511596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4C420E8B-9AD8-4611-A4F6-A744B2305268}"/>
              </a:ext>
            </a:extLst>
          </p:cNvPr>
          <p:cNvSpPr/>
          <p:nvPr/>
        </p:nvSpPr>
        <p:spPr>
          <a:xfrm>
            <a:off x="4507794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4449FA3C-366B-48C3-86E2-310B2759D489}"/>
              </a:ext>
            </a:extLst>
          </p:cNvPr>
          <p:cNvSpPr/>
          <p:nvPr/>
        </p:nvSpPr>
        <p:spPr>
          <a:xfrm>
            <a:off x="1532646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FE02165-3CFB-4F07-B39B-775085368A33}"/>
              </a:ext>
            </a:extLst>
          </p:cNvPr>
          <p:cNvSpPr/>
          <p:nvPr/>
        </p:nvSpPr>
        <p:spPr>
          <a:xfrm>
            <a:off x="4507793" y="3654822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03C1B2C-912E-4E84-8226-1C06D5A55076}"/>
              </a:ext>
            </a:extLst>
          </p:cNvPr>
          <p:cNvSpPr/>
          <p:nvPr/>
        </p:nvSpPr>
        <p:spPr>
          <a:xfrm>
            <a:off x="3021516" y="209513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905043A-69D0-4613-B991-70EEB9903A08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151095" y="2410391"/>
            <a:ext cx="2406956" cy="1972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849B3E-E447-4FD1-BD59-D4BC6602D02F}"/>
              </a:ext>
            </a:extLst>
          </p:cNvPr>
          <p:cNvSpPr txBox="1"/>
          <p:nvPr/>
        </p:nvSpPr>
        <p:spPr>
          <a:xfrm>
            <a:off x="6190397" y="3398632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1077913" indent="-1077913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  <a:ea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  <a:ea typeface="+mj-ea"/>
              </a:rPr>
              <a:t>2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빈칸에 말을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6AC19-A76E-4513-8509-0A5AF2CF8F2D}"/>
              </a:ext>
            </a:extLst>
          </p:cNvPr>
          <p:cNvSpPr txBox="1"/>
          <p:nvPr/>
        </p:nvSpPr>
        <p:spPr>
          <a:xfrm>
            <a:off x="6190397" y="4220023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3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빨간 말이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잇기에 성공해서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승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DEDD0A-9008-481D-A4D4-DF63A8298D18}"/>
              </a:ext>
            </a:extLst>
          </p:cNvPr>
          <p:cNvSpPr txBox="1"/>
          <p:nvPr/>
        </p:nvSpPr>
        <p:spPr>
          <a:xfrm>
            <a:off x="6190397" y="5041415"/>
            <a:ext cx="5337904" cy="1018328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4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빈칸이 없도록 말을 뒀는데 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잇기가 안 나오면 무승부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3CD9997-9BDF-4E9D-B3F8-0D4956AA8744}"/>
              </a:ext>
            </a:extLst>
          </p:cNvPr>
          <p:cNvGrpSpPr/>
          <p:nvPr/>
        </p:nvGrpSpPr>
        <p:grpSpPr>
          <a:xfrm>
            <a:off x="6190397" y="1653911"/>
            <a:ext cx="5337904" cy="1633882"/>
            <a:chOff x="6190397" y="1696629"/>
            <a:chExt cx="5337904" cy="16338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D87172-CD9A-4A5D-9CE0-E1737D42BCA3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A5C0EE1-5156-4F96-82B0-0FE4333EAA91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D996C113-02C0-4084-825A-B87B028E2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67BF3B7E-E96F-4D14-B572-1E29D2DB24A2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8C9E10DE-94D1-45BF-8D16-8FECB3C9BA29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28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accel="36000" decel="36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accel="36000" decel="36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accel="36000" decel="36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51" grpId="0" animBg="1"/>
      <p:bldP spid="51" grpId="1" animBg="1"/>
      <p:bldP spid="71" grpId="0" animBg="1"/>
      <p:bldP spid="72" grpId="0" animBg="1"/>
      <p:bldP spid="77" grpId="0" animBg="1"/>
      <p:bldP spid="77" grpId="1" animBg="1"/>
      <p:bldP spid="23" grpId="0" animBg="1"/>
      <p:bldP spid="24" grpId="0" animBg="1"/>
      <p:bldP spid="24" grpId="1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609645" y="2208835"/>
            <a:ext cx="4147495" cy="2280490"/>
          </a:xfrm>
          <a:prstGeom prst="foldedCorner">
            <a:avLst/>
          </a:prstGeom>
          <a:solidFill>
            <a:srgbClr val="01A781"/>
          </a:solidFill>
        </p:spPr>
        <p:txBody>
          <a:bodyPr wrap="square" lIns="108000" tIns="216000" rIns="10800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액션스텐실 01 Solid" panose="020B0600000101010101" pitchFamily="34" charset="-127"/>
                <a:ea typeface="Sandoll 액션스텐실 01 Solid" panose="020B0600000101010101" pitchFamily="34" charset="-127"/>
              </a:rPr>
              <a:t>고누놀이 첫걸음</a:t>
            </a:r>
            <a:endParaRPr lang="en-US" altLang="ko-KR" sz="3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액션스텐실 01 Solid" panose="020B0600000101010101" pitchFamily="34" charset="-127"/>
              <a:ea typeface="Sandoll 액션스텐실 01 Solid" panose="020B0600000101010101" pitchFamily="34" charset="-127"/>
            </a:endParaRPr>
          </a:p>
          <a:p>
            <a:pPr algn="ctr"/>
            <a:r>
              <a:rPr lang="ko-KR" altLang="en-US" sz="2800" spc="-3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틱택토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 변형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코믹스텐실 02 3D" panose="020B0600000101010101" pitchFamily="34" charset="-127"/>
              <a:ea typeface="Sandoll 코믹스텐실 02 3D" panose="020B0600000101010101" pitchFamily="34" charset="-127"/>
            </a:endParaRPr>
          </a:p>
          <a:p>
            <a:pPr algn="ctr"/>
            <a:r>
              <a:rPr lang="ko-KR" altLang="en-US" sz="2800" spc="-3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노탁토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 </a:t>
            </a:r>
            <a:r>
              <a:rPr lang="en-US" altLang="ko-KR" sz="28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Sandoll 코믹스텐실 02 3D" panose="020B0600000101010101" pitchFamily="34" charset="-127"/>
                <a:ea typeface="Sandoll 코믹스텐실 02 3D" panose="020B0600000101010101" pitchFamily="34" charset="-127"/>
              </a:rPr>
              <a:t>Notakto</a:t>
            </a:r>
            <a:endParaRPr lang="ko-KR" altLang="en-US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Sandoll 코믹스텐실 02 3D" panose="020B0600000101010101" pitchFamily="34" charset="-127"/>
              <a:ea typeface="Sandoll 코믹스텐실 02 3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592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" y="1562100"/>
            <a:ext cx="4780038" cy="4705350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r>
              <a:rPr lang="ko-KR" altLang="en-US" dirty="0"/>
              <a:t>의 변형 </a:t>
            </a:r>
            <a:r>
              <a:rPr lang="ko-KR" altLang="en-US" dirty="0" err="1"/>
              <a:t>노탁토</a:t>
            </a:r>
            <a:r>
              <a:rPr lang="ko-KR" altLang="en-US" dirty="0"/>
              <a:t> </a:t>
            </a:r>
            <a:r>
              <a:rPr lang="en-US" altLang="ko-KR" dirty="0" err="1"/>
              <a:t>Notakto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819E909-9B4B-4B2A-B13A-82C679C34026}"/>
              </a:ext>
            </a:extLst>
          </p:cNvPr>
          <p:cNvGrpSpPr/>
          <p:nvPr/>
        </p:nvGrpSpPr>
        <p:grpSpPr>
          <a:xfrm>
            <a:off x="6612210" y="2443665"/>
            <a:ext cx="4524562" cy="698256"/>
            <a:chOff x="6612210" y="2443665"/>
            <a:chExt cx="4524562" cy="698256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AB6C6B1E-D60B-4BEC-A71D-3F3DD411B0F1}"/>
                </a:ext>
              </a:extLst>
            </p:cNvPr>
            <p:cNvGrpSpPr/>
            <p:nvPr/>
          </p:nvGrpSpPr>
          <p:grpSpPr>
            <a:xfrm>
              <a:off x="6612210" y="2443665"/>
              <a:ext cx="3055833" cy="610536"/>
              <a:chOff x="7018606" y="2164935"/>
              <a:chExt cx="3055833" cy="6105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AE428-2371-442F-A43C-B45D07A1A908}"/>
                  </a:ext>
                </a:extLst>
              </p:cNvPr>
              <p:cNvSpPr txBox="1"/>
              <p:nvPr/>
            </p:nvSpPr>
            <p:spPr>
              <a:xfrm>
                <a:off x="7147938" y="2164935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    개    수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07773141-2D11-406C-A110-11FFC2D25F0A}"/>
                  </a:ext>
                </a:extLst>
              </p:cNvPr>
              <p:cNvSpPr/>
              <p:nvPr/>
            </p:nvSpPr>
            <p:spPr>
              <a:xfrm>
                <a:off x="7018606" y="2280376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EA367282-1069-4AC9-8DCA-8C79A763E6F2}"/>
                  </a:ext>
                </a:extLst>
              </p:cNvPr>
              <p:cNvGrpSpPr/>
              <p:nvPr/>
            </p:nvGrpSpPr>
            <p:grpSpPr>
              <a:xfrm>
                <a:off x="8541794" y="2208901"/>
                <a:ext cx="1532645" cy="566570"/>
                <a:chOff x="8057550" y="2216461"/>
                <a:chExt cx="1532645" cy="566570"/>
              </a:xfrm>
            </p:grpSpPr>
            <p:grpSp>
              <p:nvGrpSpPr>
                <p:cNvPr id="12" name="그룹 11">
                  <a:extLst>
                    <a:ext uri="{FF2B5EF4-FFF2-40B4-BE49-F238E27FC236}">
                      <a16:creationId xmlns:a16="http://schemas.microsoft.com/office/drawing/2014/main" id="{E68BF130-0171-404E-8B8D-7CF85FE88E6F}"/>
                    </a:ext>
                  </a:extLst>
                </p:cNvPr>
                <p:cNvGrpSpPr/>
                <p:nvPr/>
              </p:nvGrpSpPr>
              <p:grpSpPr>
                <a:xfrm>
                  <a:off x="8057550" y="2216461"/>
                  <a:ext cx="1532645" cy="257522"/>
                  <a:chOff x="8057550" y="2216461"/>
                  <a:chExt cx="1532645" cy="257522"/>
                </a:xfrm>
              </p:grpSpPr>
              <p:sp>
                <p:nvSpPr>
                  <p:cNvPr id="17" name="타원 16">
                    <a:extLst>
                      <a:ext uri="{FF2B5EF4-FFF2-40B4-BE49-F238E27FC236}">
                        <a16:creationId xmlns:a16="http://schemas.microsoft.com/office/drawing/2014/main" id="{9B0E6A9F-1732-4C08-BC96-668EB6B30964}"/>
                      </a:ext>
                    </a:extLst>
                  </p:cNvPr>
                  <p:cNvSpPr/>
                  <p:nvPr/>
                </p:nvSpPr>
                <p:spPr>
                  <a:xfrm>
                    <a:off x="8057550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EED21494-8E8D-4258-907E-466C1EDB9578}"/>
                      </a:ext>
                    </a:extLst>
                  </p:cNvPr>
                  <p:cNvSpPr/>
                  <p:nvPr/>
                </p:nvSpPr>
                <p:spPr>
                  <a:xfrm>
                    <a:off x="8376331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9" name="타원 18">
                    <a:extLst>
                      <a:ext uri="{FF2B5EF4-FFF2-40B4-BE49-F238E27FC236}">
                        <a16:creationId xmlns:a16="http://schemas.microsoft.com/office/drawing/2014/main" id="{1E40118C-060C-46AA-B0F6-57A6CFDDA2ED}"/>
                      </a:ext>
                    </a:extLst>
                  </p:cNvPr>
                  <p:cNvSpPr/>
                  <p:nvPr/>
                </p:nvSpPr>
                <p:spPr>
                  <a:xfrm>
                    <a:off x="8695112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19274938-79C0-42FC-9EBF-65F75258748C}"/>
                      </a:ext>
                    </a:extLst>
                  </p:cNvPr>
                  <p:cNvSpPr/>
                  <p:nvPr/>
                </p:nvSpPr>
                <p:spPr>
                  <a:xfrm>
                    <a:off x="901389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6B714301-7262-4977-A6EB-52F179AE688A}"/>
                      </a:ext>
                    </a:extLst>
                  </p:cNvPr>
                  <p:cNvSpPr/>
                  <p:nvPr/>
                </p:nvSpPr>
                <p:spPr>
                  <a:xfrm>
                    <a:off x="933267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8E398A29-0B35-4536-91C0-5842852D1D79}"/>
                    </a:ext>
                  </a:extLst>
                </p:cNvPr>
                <p:cNvSpPr/>
                <p:nvPr/>
              </p:nvSpPr>
              <p:spPr>
                <a:xfrm>
                  <a:off x="8057550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4EE1B340-8597-48CF-BA5A-C77290ECEEBB}"/>
                    </a:ext>
                  </a:extLst>
                </p:cNvPr>
                <p:cNvSpPr/>
                <p:nvPr/>
              </p:nvSpPr>
              <p:spPr>
                <a:xfrm>
                  <a:off x="8376331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056CB361-5A58-4881-A61A-6CFCD8064812}"/>
                    </a:ext>
                  </a:extLst>
                </p:cNvPr>
                <p:cNvSpPr/>
                <p:nvPr/>
              </p:nvSpPr>
              <p:spPr>
                <a:xfrm>
                  <a:off x="8695112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F4E32B48-E102-43B5-87E9-17C8EFCB691F}"/>
                    </a:ext>
                  </a:extLst>
                </p:cNvPr>
                <p:cNvSpPr/>
                <p:nvPr/>
              </p:nvSpPr>
              <p:spPr>
                <a:xfrm>
                  <a:off x="9013893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</p:grpSp>
        </p:grp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98A6EEBD-7C9C-4ACF-A638-290E9465CD0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141921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 잇기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(Three In A Row)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369332"/>
            <a:chOff x="6612210" y="4160621"/>
            <a:chExt cx="4524562" cy="3693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369332"/>
              <a:chOff x="7038531" y="3472560"/>
              <a:chExt cx="4330509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빈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말판</a:t>
                </a: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5299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E5D4B0A-B849-493D-8014-6679B5AC3F43}"/>
              </a:ext>
            </a:extLst>
          </p:cNvPr>
          <p:cNvSpPr/>
          <p:nvPr/>
        </p:nvSpPr>
        <p:spPr>
          <a:xfrm>
            <a:off x="6612412" y="4738032"/>
            <a:ext cx="4524359" cy="1302738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노탁토는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대학교수이자 주사위 게임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배가몬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(Backgammon)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선수였던 밥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코카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(Bob </a:t>
            </a:r>
            <a:r>
              <a:rPr lang="en-US" altLang="ko-KR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Koca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가 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살짜리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조카가 한 색깔의 말로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틱택토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놀이를 하는 것을 보고 아이디어를 얻어서 만들었다고 함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노탁토는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개 잇기를 만들면 지는 게임으로  무승부 게임인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틱택토에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반해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노탁토는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무승부가 없는 게임임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C528-8430-462A-AF84-4460EBA8F75B}"/>
              </a:ext>
            </a:extLst>
          </p:cNvPr>
          <p:cNvSpPr txBox="1"/>
          <p:nvPr/>
        </p:nvSpPr>
        <p:spPr>
          <a:xfrm>
            <a:off x="9468205" y="2787798"/>
            <a:ext cx="13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같은 색깔 말 </a:t>
            </a:r>
            <a:r>
              <a:rPr lang="en-US" altLang="ko-KR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ko-KR" altLang="en-US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개</a:t>
            </a:r>
            <a:r>
              <a:rPr lang="en-US" altLang="ko-KR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14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9181</TotalTime>
  <Words>859</Words>
  <Application>Microsoft Office PowerPoint</Application>
  <PresentationFormat>와이드스크린</PresentationFormat>
  <Paragraphs>180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HY견고딕</vt:lpstr>
      <vt:lpstr>Sandoll 액션스텐실 01 Solid</vt:lpstr>
      <vt:lpstr>Sandoll 코믹스텐실 02 3D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말판과 시작 포석</vt:lpstr>
      <vt:lpstr>이기는 방법</vt:lpstr>
      <vt:lpstr>두는 방법</vt:lpstr>
      <vt:lpstr>PowerPoint 프레젠테이션</vt:lpstr>
      <vt:lpstr>말판과 시작 포석</vt:lpstr>
      <vt:lpstr>이기는 방법</vt:lpstr>
      <vt:lpstr>두는 방법</vt:lpstr>
      <vt:lpstr>PowerPoint 프레젠테이션</vt:lpstr>
      <vt:lpstr>말판과 시작 포석</vt:lpstr>
      <vt:lpstr>말 이동의 제한1 – 첫수 제한</vt:lpstr>
      <vt:lpstr>말 이동의 제한2 – 우물을 건너 뛸 수 없음</vt:lpstr>
      <vt:lpstr>두는 방법</vt:lpstr>
      <vt:lpstr>PowerPoint 프레젠테이션</vt:lpstr>
      <vt:lpstr>PowerPoint 프레젠테이션</vt:lpstr>
      <vt:lpstr>말판과 시작 포석</vt:lpstr>
      <vt:lpstr>말이동의 제한1 – 진영에 들어 갈 수 없음</vt:lpstr>
      <vt:lpstr>말이동의 제한2 – 진영에서는 밖을 향해서만 이동할 수 있음</vt:lpstr>
      <vt:lpstr>말의 이동 – 호박 안에서는 자유롭게 이동</vt:lpstr>
      <vt:lpstr>두는 방법</vt:lpstr>
      <vt:lpstr>PowerPoint 프레젠테이션</vt:lpstr>
      <vt:lpstr>PowerPoint 프레젠테이션</vt:lpstr>
      <vt:lpstr>말판과 시작 포석</vt:lpstr>
      <vt:lpstr>말 이동의 제한</vt:lpstr>
      <vt:lpstr>두는 방법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노병갑</dc:creator>
  <cp:lastModifiedBy>노 병갑</cp:lastModifiedBy>
  <cp:revision>482</cp:revision>
  <cp:lastPrinted>2017-03-14T07:38:44Z</cp:lastPrinted>
  <dcterms:created xsi:type="dcterms:W3CDTF">2016-09-30T09:04:32Z</dcterms:created>
  <dcterms:modified xsi:type="dcterms:W3CDTF">2020-08-26T12:28:24Z</dcterms:modified>
  <cp:contentStatus/>
</cp:coreProperties>
</file>