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78"/>
  </p:notesMasterIdLst>
  <p:sldIdLst>
    <p:sldId id="543" r:id="rId2"/>
    <p:sldId id="544" r:id="rId3"/>
    <p:sldId id="511" r:id="rId4"/>
    <p:sldId id="533" r:id="rId5"/>
    <p:sldId id="532" r:id="rId6"/>
    <p:sldId id="535" r:id="rId7"/>
    <p:sldId id="536" r:id="rId8"/>
    <p:sldId id="537" r:id="rId9"/>
    <p:sldId id="538" r:id="rId10"/>
    <p:sldId id="531" r:id="rId11"/>
    <p:sldId id="513" r:id="rId12"/>
    <p:sldId id="469" r:id="rId13"/>
    <p:sldId id="468" r:id="rId14"/>
    <p:sldId id="458" r:id="rId15"/>
    <p:sldId id="459" r:id="rId16"/>
    <p:sldId id="460" r:id="rId17"/>
    <p:sldId id="461" r:id="rId18"/>
    <p:sldId id="463" r:id="rId19"/>
    <p:sldId id="464" r:id="rId20"/>
    <p:sldId id="465" r:id="rId21"/>
    <p:sldId id="466" r:id="rId22"/>
    <p:sldId id="467" r:id="rId23"/>
    <p:sldId id="512" r:id="rId24"/>
    <p:sldId id="539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41" r:id="rId50"/>
    <p:sldId id="542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30" r:id="rId62"/>
    <p:sldId id="515" r:id="rId63"/>
    <p:sldId id="529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4" r:id="rId73"/>
    <p:sldId id="525" r:id="rId74"/>
    <p:sldId id="526" r:id="rId75"/>
    <p:sldId id="527" r:id="rId76"/>
    <p:sldId id="528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01" userDrawn="1">
          <p15:clr>
            <a:srgbClr val="A4A3A4"/>
          </p15:clr>
        </p15:guide>
        <p15:guide id="5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F2F"/>
    <a:srgbClr val="F26725"/>
    <a:srgbClr val="01A781"/>
    <a:srgbClr val="F26B5E"/>
    <a:srgbClr val="29A78A"/>
    <a:srgbClr val="2CC7CF"/>
    <a:srgbClr val="72C5B2"/>
    <a:srgbClr val="F26A5E"/>
    <a:srgbClr val="EE2F7E"/>
    <a:srgbClr val="FBC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00"/>
      </p:cViewPr>
      <p:guideLst>
        <p:guide orient="horz" pos="822"/>
        <p:guide pos="3840"/>
        <p:guide orient="horz" pos="2478"/>
        <p:guide pos="301"/>
        <p:guide pos="73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7AF4-56E6-43DF-B307-9C5175DC3DFB}" type="datetimeFigureOut">
              <a:rPr lang="ko-KR" altLang="en-US" smtClean="0"/>
              <a:t>2020-08-06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187C-3B16-4316-A730-2573B61E4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6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페이지-1">
    <p:bg>
      <p:bgPr>
        <a:solidFill>
          <a:srgbClr val="EE3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3" name="사각형: 둥근 모서리 2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766E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2" name="그림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31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사각형: 둥근 모서리 2"/>
          <p:cNvSpPr/>
          <p:nvPr userDrawn="1"/>
        </p:nvSpPr>
        <p:spPr>
          <a:xfrm>
            <a:off x="2032001" y="1845728"/>
            <a:ext cx="8128000" cy="3953934"/>
          </a:xfrm>
          <a:prstGeom prst="roundRect">
            <a:avLst/>
          </a:prstGeom>
          <a:solidFill>
            <a:srgbClr val="766E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8" y="2358862"/>
            <a:ext cx="6107289" cy="2462001"/>
          </a:xfrm>
          <a:prstGeom prst="rect">
            <a:avLst/>
          </a:prstGeom>
          <a:noFill/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3228625" y="5012262"/>
            <a:ext cx="1693333" cy="523220"/>
          </a:xfrm>
          <a:prstGeom prst="rect">
            <a:avLst/>
          </a:prstGeom>
          <a:noFill/>
          <a:ln>
            <a:solidFill>
              <a:schemeClr val="accent6">
                <a:shade val="50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407785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solidFill>
          <a:srgbClr val="8E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044" y="2473327"/>
            <a:ext cx="10515600" cy="1325563"/>
          </a:xfrm>
        </p:spPr>
        <p:txBody>
          <a:bodyPr/>
          <a:lstStyle>
            <a:lvl1pPr algn="ctr">
              <a:lnSpc>
                <a:spcPct val="150000"/>
              </a:lnSpc>
              <a:defRPr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099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6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885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9681B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01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Pr>
        <a:solidFill>
          <a:srgbClr val="82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90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9062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bg>
      <p:bgPr>
        <a:solidFill>
          <a:srgbClr val="E66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1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E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F26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EE3F2F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103DF6-4EF7-4D36-A02E-F8341C4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1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F09EC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9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페이지-1">
    <p:bg>
      <p:bgPr>
        <a:solidFill>
          <a:srgbClr val="01A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28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288D9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BBE640-9B39-42FE-B2D0-AF3652C24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22A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A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A68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3113240-0B0A-43FA-800D-4FDC97EE3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6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F9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6CB8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A147BB-4C12-47D1-8984-8C2572790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38490" y="170367"/>
            <a:ext cx="9742311" cy="465666"/>
          </a:xfrm>
          <a:ln w="3175">
            <a:solidFill>
              <a:schemeClr val="accent1">
                <a:alpha val="0"/>
              </a:schemeClr>
            </a:solidFill>
          </a:ln>
        </p:spPr>
        <p:txBody>
          <a:bodyPr tIns="57600" anchor="ctr">
            <a:normAutofit/>
          </a:bodyPr>
          <a:lstStyle>
            <a:lvl1pPr marL="0" indent="0" algn="l">
              <a:buFontTx/>
              <a:buNone/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ko-KR" altLang="en-US" dirty="0" err="1"/>
              <a:t>장제목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55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352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28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5620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F8EE-EFA9-4863-8C0B-5A82625CBA1C}" type="datetimeFigureOut">
              <a:rPr lang="ko-KR" altLang="en-US" smtClean="0"/>
              <a:t>2020-08-06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ADE4-ABBA-4E55-9B89-93ECF26F4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  <p:sldLayoutId id="2147483702" r:id="rId4"/>
    <p:sldLayoutId id="2147483703" r:id="rId5"/>
    <p:sldLayoutId id="2147483704" r:id="rId6"/>
    <p:sldLayoutId id="2147483701" r:id="rId7"/>
    <p:sldLayoutId id="2147483675" r:id="rId8"/>
    <p:sldLayoutId id="2147483673" r:id="rId9"/>
    <p:sldLayoutId id="2147483674" r:id="rId10"/>
    <p:sldLayoutId id="2147483676" r:id="rId11"/>
    <p:sldLayoutId id="2147483672" r:id="rId12"/>
    <p:sldLayoutId id="2147483680" r:id="rId13"/>
    <p:sldLayoutId id="2147483686" r:id="rId14"/>
    <p:sldLayoutId id="2147483667" r:id="rId15"/>
    <p:sldLayoutId id="2147483677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rtplay.co.kr/play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717830" y="3542587"/>
            <a:ext cx="4762971" cy="1916363"/>
          </a:xfrm>
          <a:prstGeom prst="foldedCorner">
            <a:avLst/>
          </a:prstGeom>
          <a:solidFill>
            <a:srgbClr val="01A781"/>
          </a:solidFill>
        </p:spPr>
        <p:txBody>
          <a:bodyPr wrap="square" lIns="180000" tIns="324000" rIns="180000" bIns="108000" rtlCol="0">
            <a:spAutoFit/>
          </a:bodyPr>
          <a:lstStyle/>
          <a:p>
            <a:pPr algn="ctr"/>
            <a:r>
              <a:rPr lang="ko-KR" altLang="en-US" sz="4400" spc="-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r>
              <a:rPr lang="ko-KR" altLang="en-US" sz="44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보드게임</a:t>
            </a:r>
            <a:endParaRPr lang="en-US" altLang="ko-KR" sz="44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Solitaire Boardgame</a:t>
            </a:r>
            <a:endParaRPr lang="ko-KR" altLang="en-US" sz="32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5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F7AC885-E000-4793-B69E-DB4C45542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212FB7-A047-4D7C-92F3-5BBA15FCC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50CF1-3E75-4863-A023-EC02067326D6}"/>
              </a:ext>
            </a:extLst>
          </p:cNvPr>
          <p:cNvSpPr txBox="1"/>
          <p:nvPr/>
        </p:nvSpPr>
        <p:spPr>
          <a:xfrm>
            <a:off x="4010025" y="1766154"/>
            <a:ext cx="4171950" cy="156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펭귄 </a:t>
            </a:r>
            <a:r>
              <a:rPr lang="ko-KR" altLang="en-US" sz="48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ts val="6200"/>
              </a:lnSpc>
            </a:pPr>
            <a:r>
              <a:rPr lang="en-US" altLang="ko-KR" sz="36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Penguin Solitaire</a:t>
            </a:r>
            <a:endParaRPr lang="ko-KR" altLang="en-US" sz="36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0A2708-49A0-4D38-869A-F8F1588271FA}"/>
              </a:ext>
            </a:extLst>
          </p:cNvPr>
          <p:cNvGrpSpPr/>
          <p:nvPr/>
        </p:nvGrpSpPr>
        <p:grpSpPr>
          <a:xfrm>
            <a:off x="2057401" y="4094018"/>
            <a:ext cx="8582890" cy="1430482"/>
            <a:chOff x="2057401" y="4094018"/>
            <a:chExt cx="8582890" cy="14304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15FF35-1867-467A-BCB6-938E764FAB8F}"/>
                </a:ext>
              </a:extLst>
            </p:cNvPr>
            <p:cNvSpPr txBox="1"/>
            <p:nvPr/>
          </p:nvSpPr>
          <p:spPr>
            <a:xfrm>
              <a:off x="2057401" y="4275909"/>
              <a:ext cx="8582890" cy="1068736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ctr"/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뛰어 잡기로 말판에 말을 모두 제거하고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개만 남기면 성공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endPara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*</a:t>
              </a:r>
              <a:r>
                <a:rPr lang="ko-KR" altLang="en-US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솔리테어는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혼자서 하는 놀이를 말합니다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. 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우리나라에서는 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‘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혼자 고누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’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라고 부르기도 합니다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.</a:t>
              </a:r>
              <a:endPara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F9FD2DA-1595-4F9A-8717-430961E7BB45}"/>
                </a:ext>
              </a:extLst>
            </p:cNvPr>
            <p:cNvCxnSpPr/>
            <p:nvPr/>
          </p:nvCxnSpPr>
          <p:spPr>
            <a:xfrm>
              <a:off x="2384715" y="4094018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521AE3-8456-4F55-AE8A-126F23DE479D}"/>
                </a:ext>
              </a:extLst>
            </p:cNvPr>
            <p:cNvCxnSpPr/>
            <p:nvPr/>
          </p:nvCxnSpPr>
          <p:spPr>
            <a:xfrm>
              <a:off x="2384715" y="5524500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3E34E94-1BCE-4C31-8408-9169A2135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3"/>
          <a:stretch/>
        </p:blipFill>
        <p:spPr>
          <a:xfrm>
            <a:off x="8781245" y="1094567"/>
            <a:ext cx="1246380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2625AA-B9C0-49EF-AEA8-23B54D198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0" y="2778823"/>
            <a:ext cx="3783600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/>
              <a:t>말판에 </a:t>
            </a:r>
            <a:r>
              <a:rPr lang="en-US" altLang="ko-KR" sz="2000" spc="-150" dirty="0"/>
              <a:t>12</a:t>
            </a:r>
            <a:r>
              <a:rPr lang="ko-KR" altLang="en-US" sz="2000" spc="-150" dirty="0"/>
              <a:t>개의 말을</a:t>
            </a:r>
            <a:endParaRPr lang="en-US" altLang="ko-KR" sz="2000" spc="-150" dirty="0"/>
          </a:p>
          <a:p>
            <a:pPr fontAlgn="base" latinLnBrk="1"/>
            <a:r>
              <a:rPr lang="ko-KR" altLang="en-US" sz="2000" spc="-300" dirty="0"/>
              <a:t>올려  놓습니다</a:t>
            </a:r>
            <a:r>
              <a:rPr lang="en-US" altLang="ko-KR" sz="2000" spc="-300" dirty="0"/>
              <a:t>.</a:t>
            </a:r>
            <a:endParaRPr lang="ko-KR" altLang="en-US" sz="2000" spc="-3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F95A3CA-E38B-4C52-AB9C-52247FC1BFC4}"/>
              </a:ext>
            </a:extLst>
          </p:cNvPr>
          <p:cNvGrpSpPr/>
          <p:nvPr/>
        </p:nvGrpSpPr>
        <p:grpSpPr>
          <a:xfrm>
            <a:off x="4516600" y="3166599"/>
            <a:ext cx="3139849" cy="2816161"/>
            <a:chOff x="4516600" y="3166599"/>
            <a:chExt cx="3139849" cy="2816161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9BBFFDA-9782-4EB4-9B5E-274CC837A5FD}"/>
                </a:ext>
              </a:extLst>
            </p:cNvPr>
            <p:cNvSpPr/>
            <p:nvPr/>
          </p:nvSpPr>
          <p:spPr>
            <a:xfrm>
              <a:off x="5345864" y="3166600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0FFF09-CEA6-4824-B3E9-2EE85E37B771}"/>
                </a:ext>
              </a:extLst>
            </p:cNvPr>
            <p:cNvSpPr/>
            <p:nvPr/>
          </p:nvSpPr>
          <p:spPr>
            <a:xfrm>
              <a:off x="6227689" y="3166599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A07D09E-C812-4791-BAE3-5749D33C4648}"/>
                </a:ext>
              </a:extLst>
            </p:cNvPr>
            <p:cNvSpPr/>
            <p:nvPr/>
          </p:nvSpPr>
          <p:spPr>
            <a:xfrm>
              <a:off x="4948387" y="3904583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3A9E409-7C08-4208-9F97-190364DC8DD3}"/>
                </a:ext>
              </a:extLst>
            </p:cNvPr>
            <p:cNvSpPr/>
            <p:nvPr/>
          </p:nvSpPr>
          <p:spPr>
            <a:xfrm>
              <a:off x="6625163" y="3897990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2AFF59A9-51FE-45F5-82EC-9A344A797159}"/>
                </a:ext>
              </a:extLst>
            </p:cNvPr>
            <p:cNvSpPr/>
            <p:nvPr/>
          </p:nvSpPr>
          <p:spPr>
            <a:xfrm>
              <a:off x="4516600" y="4626328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19872E4-976E-42A1-884E-BA0F3AECFFFC}"/>
                </a:ext>
              </a:extLst>
            </p:cNvPr>
            <p:cNvSpPr/>
            <p:nvPr/>
          </p:nvSpPr>
          <p:spPr>
            <a:xfrm>
              <a:off x="6192444" y="4626328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CC0D8A1-1093-49BB-9966-E2A0DAAFB940}"/>
                </a:ext>
              </a:extLst>
            </p:cNvPr>
            <p:cNvSpPr/>
            <p:nvPr/>
          </p:nvSpPr>
          <p:spPr>
            <a:xfrm>
              <a:off x="5354522" y="4626328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543A627A-49FF-43D3-8E70-3B9E5B2685D0}"/>
                </a:ext>
              </a:extLst>
            </p:cNvPr>
            <p:cNvSpPr/>
            <p:nvPr/>
          </p:nvSpPr>
          <p:spPr>
            <a:xfrm>
              <a:off x="4948387" y="5364311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6EAFD07-9F4D-46DB-AD51-E6EEFE8D3430}"/>
                </a:ext>
              </a:extLst>
            </p:cNvPr>
            <p:cNvSpPr/>
            <p:nvPr/>
          </p:nvSpPr>
          <p:spPr>
            <a:xfrm>
              <a:off x="6625163" y="5364311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562A7EE-0249-42AA-81FB-6281CD254699}"/>
                </a:ext>
              </a:extLst>
            </p:cNvPr>
            <p:cNvSpPr/>
            <p:nvPr/>
          </p:nvSpPr>
          <p:spPr>
            <a:xfrm>
              <a:off x="5786776" y="5364311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8657B0A-F74D-4A90-A916-306EB242C6DA}"/>
                </a:ext>
              </a:extLst>
            </p:cNvPr>
            <p:cNvSpPr/>
            <p:nvPr/>
          </p:nvSpPr>
          <p:spPr>
            <a:xfrm>
              <a:off x="7038000" y="4626328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FD3859C2-FA2F-44DA-AFD5-53CD2846B244}"/>
                </a:ext>
              </a:extLst>
            </p:cNvPr>
            <p:cNvSpPr/>
            <p:nvPr/>
          </p:nvSpPr>
          <p:spPr>
            <a:xfrm>
              <a:off x="5786776" y="3897990"/>
              <a:ext cx="618449" cy="618449"/>
            </a:xfrm>
            <a:prstGeom prst="ellipse">
              <a:avLst/>
            </a:prstGeom>
            <a:solidFill>
              <a:srgbClr val="006CB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15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A400B4-8C71-4196-A38F-7DE5E8224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</a:t>
            </a:r>
            <a:r>
              <a:rPr lang="en-US" altLang="ko-KR" dirty="0"/>
              <a:t>1</a:t>
            </a:r>
            <a:r>
              <a:rPr lang="ko-KR" altLang="en-US" dirty="0"/>
              <a:t>개 떼기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0" y="2778823"/>
            <a:ext cx="3783600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/>
              <a:t>12</a:t>
            </a:r>
            <a:r>
              <a:rPr lang="ko-KR" altLang="en-US" sz="2000" spc="-150" dirty="0"/>
              <a:t>개 말 중 아무거나 </a:t>
            </a:r>
            <a:br>
              <a:rPr lang="en-US" altLang="ko-KR" sz="2000" spc="-150" dirty="0"/>
            </a:br>
            <a:r>
              <a:rPr lang="en-US" altLang="ko-KR" sz="2000" b="1" spc="-150" dirty="0"/>
              <a:t>1</a:t>
            </a:r>
            <a:r>
              <a:rPr lang="ko-KR" altLang="en-US" sz="2000" b="1" spc="-150" dirty="0"/>
              <a:t>개</a:t>
            </a:r>
            <a:r>
              <a:rPr lang="ko-KR" altLang="en-US" sz="2000" spc="-150" dirty="0"/>
              <a:t>를 뗍니다</a:t>
            </a:r>
            <a:r>
              <a:rPr lang="en-US" altLang="ko-KR" sz="2000" spc="-150" dirty="0"/>
              <a:t>.</a:t>
            </a:r>
            <a:endParaRPr lang="ko-KR" altLang="en-US" sz="2000" spc="-3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9BBFFDA-9782-4EB4-9B5E-274CC837A5FD}"/>
              </a:ext>
            </a:extLst>
          </p:cNvPr>
          <p:cNvSpPr/>
          <p:nvPr/>
        </p:nvSpPr>
        <p:spPr>
          <a:xfrm>
            <a:off x="5345864" y="316660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19872E4-976E-42A1-884E-BA0F3AECFFFC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CC0D8A1-1093-49BB-9966-E2A0DAAFB940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43A627A-49FF-43D3-8E70-3B9E5B2685D0}"/>
              </a:ext>
            </a:extLst>
          </p:cNvPr>
          <p:cNvSpPr/>
          <p:nvPr/>
        </p:nvSpPr>
        <p:spPr>
          <a:xfrm>
            <a:off x="4948387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6EAFD07-9F4D-46DB-AD51-E6EEFE8D3430}"/>
              </a:ext>
            </a:extLst>
          </p:cNvPr>
          <p:cNvSpPr/>
          <p:nvPr/>
        </p:nvSpPr>
        <p:spPr>
          <a:xfrm>
            <a:off x="6625163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8657B0A-F74D-4A90-A916-306EB242C6DA}"/>
              </a:ext>
            </a:extLst>
          </p:cNvPr>
          <p:cNvSpPr/>
          <p:nvPr/>
        </p:nvSpPr>
        <p:spPr>
          <a:xfrm>
            <a:off x="70380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FD3859C2-FA2F-44DA-AFD5-53CD2846B244}"/>
              </a:ext>
            </a:extLst>
          </p:cNvPr>
          <p:cNvSpPr/>
          <p:nvPr/>
        </p:nvSpPr>
        <p:spPr>
          <a:xfrm>
            <a:off x="5786776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BB2B0E7-5625-47AE-924E-3753481A1A50}"/>
              </a:ext>
            </a:extLst>
          </p:cNvPr>
          <p:cNvGrpSpPr/>
          <p:nvPr/>
        </p:nvGrpSpPr>
        <p:grpSpPr>
          <a:xfrm>
            <a:off x="230890" y="4207215"/>
            <a:ext cx="5555886" cy="754759"/>
            <a:chOff x="230890" y="4207215"/>
            <a:chExt cx="5555886" cy="7547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840D2A-4E67-483D-887E-2301FAAFA607}"/>
                </a:ext>
              </a:extLst>
            </p:cNvPr>
            <p:cNvSpPr txBox="1"/>
            <p:nvPr/>
          </p:nvSpPr>
          <p:spPr>
            <a:xfrm>
              <a:off x="230890" y="4290682"/>
              <a:ext cx="3783600" cy="67129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360000" tIns="180000" rIns="360000" bIns="180000" rtlCol="0">
              <a:spAutoFit/>
            </a:bodyPr>
            <a:lstStyle/>
            <a:p>
              <a:pPr fontAlgn="base" latinLnBrk="1"/>
              <a:r>
                <a:rPr lang="ko-KR" altLang="en-US" sz="2000" spc="-150" dirty="0"/>
                <a:t>가운데 말 </a:t>
              </a:r>
              <a:r>
                <a:rPr lang="en-US" altLang="ko-KR" sz="2000" spc="-150" dirty="0"/>
                <a:t>1</a:t>
              </a:r>
              <a:r>
                <a:rPr lang="ko-KR" altLang="en-US" sz="2000" spc="-150" dirty="0"/>
                <a:t>개를 떼 볼까요</a:t>
              </a:r>
              <a:r>
                <a:rPr lang="en-US" altLang="ko-KR" sz="2000" spc="-150" dirty="0"/>
                <a:t>?</a:t>
              </a:r>
              <a:endParaRPr lang="ko-KR" altLang="en-US" sz="2000" spc="-300" dirty="0"/>
            </a:p>
          </p:txBody>
        </p:sp>
        <p:cxnSp>
          <p:nvCxnSpPr>
            <p:cNvPr id="9" name="연결선: 꺾임 8">
              <a:extLst>
                <a:ext uri="{FF2B5EF4-FFF2-40B4-BE49-F238E27FC236}">
                  <a16:creationId xmlns:a16="http://schemas.microsoft.com/office/drawing/2014/main" id="{3499D45B-372A-45DA-BA7C-2BB447BD507A}"/>
                </a:ext>
              </a:extLst>
            </p:cNvPr>
            <p:cNvCxnSpPr>
              <a:cxnSpLocks/>
              <a:stCxn id="24" idx="3"/>
              <a:endCxn id="27" idx="2"/>
            </p:cNvCxnSpPr>
            <p:nvPr/>
          </p:nvCxnSpPr>
          <p:spPr>
            <a:xfrm flipV="1">
              <a:off x="4014490" y="4207215"/>
              <a:ext cx="1772286" cy="419113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EE3F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5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C19CAB-5890-4E00-9322-FC8CCA8E5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B9BBFFDA-9782-4EB4-9B5E-274CC837A5FD}"/>
              </a:ext>
            </a:extLst>
          </p:cNvPr>
          <p:cNvSpPr/>
          <p:nvPr/>
        </p:nvSpPr>
        <p:spPr>
          <a:xfrm>
            <a:off x="5345864" y="316660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19872E4-976E-42A1-884E-BA0F3AECFFFC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CC0D8A1-1093-49BB-9966-E2A0DAAFB940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43A627A-49FF-43D3-8E70-3B9E5B2685D0}"/>
              </a:ext>
            </a:extLst>
          </p:cNvPr>
          <p:cNvSpPr/>
          <p:nvPr/>
        </p:nvSpPr>
        <p:spPr>
          <a:xfrm>
            <a:off x="4948387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6EAFD07-9F4D-46DB-AD51-E6EEFE8D3430}"/>
              </a:ext>
            </a:extLst>
          </p:cNvPr>
          <p:cNvSpPr/>
          <p:nvPr/>
        </p:nvSpPr>
        <p:spPr>
          <a:xfrm>
            <a:off x="6625163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8657B0A-F74D-4A90-A916-306EB242C6DA}"/>
              </a:ext>
            </a:extLst>
          </p:cNvPr>
          <p:cNvSpPr/>
          <p:nvPr/>
        </p:nvSpPr>
        <p:spPr>
          <a:xfrm>
            <a:off x="70380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1" y="2778823"/>
            <a:ext cx="3323295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/>
              <a:t>1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1</a:t>
            </a:r>
            <a:r>
              <a:rPr lang="ko-KR" altLang="en-US" sz="2000" spc="-150" dirty="0"/>
              <a:t>개 뛰어 넘어 잡고 이동합니다</a:t>
            </a:r>
            <a:r>
              <a:rPr lang="en-US" altLang="ko-KR" sz="2000" spc="-150" dirty="0"/>
              <a:t>.</a:t>
            </a:r>
            <a:endParaRPr lang="ko-KR" altLang="en-US" sz="2000" spc="-300" dirty="0"/>
          </a:p>
        </p:txBody>
      </p:sp>
    </p:spTree>
    <p:extLst>
      <p:ext uri="{BB962C8B-B14F-4D97-AF65-F5344CB8AC3E}">
        <p14:creationId xmlns:p14="http://schemas.microsoft.com/office/powerpoint/2010/main" val="3897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4513 C -0.03125 -0.07962 -0.03672 -0.11365 -0.02083 -0.14189 C -0.00508 -0.1699 0.03177 -0.19189 0.06875 -0.2134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B9BBFFDA-9782-4EB4-9B5E-274CC837A5FD}"/>
              </a:ext>
            </a:extLst>
          </p:cNvPr>
          <p:cNvSpPr/>
          <p:nvPr/>
        </p:nvSpPr>
        <p:spPr>
          <a:xfrm>
            <a:off x="5345864" y="316660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19872E4-976E-42A1-884E-BA0F3AECFFFC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6EAFD07-9F4D-46DB-AD51-E6EEFE8D3430}"/>
              </a:ext>
            </a:extLst>
          </p:cNvPr>
          <p:cNvSpPr/>
          <p:nvPr/>
        </p:nvSpPr>
        <p:spPr>
          <a:xfrm>
            <a:off x="6625163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8657B0A-F74D-4A90-A916-306EB242C6DA}"/>
              </a:ext>
            </a:extLst>
          </p:cNvPr>
          <p:cNvSpPr/>
          <p:nvPr/>
        </p:nvSpPr>
        <p:spPr>
          <a:xfrm>
            <a:off x="7037823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1" y="2778823"/>
            <a:ext cx="3782018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/>
              <a:t>2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1</a:t>
            </a:r>
            <a:r>
              <a:rPr lang="ko-KR" altLang="en-US" sz="2000" spc="-150" dirty="0"/>
              <a:t>개 뛰어 넘어 잡고 이동합니다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8119BDF-43CE-469C-9776-FA455AF3BE73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6637F8D-34DE-4C1A-8D60-A3187162A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4445 C -0.0375 -0.06899 -0.04882 -0.09352 -0.06744 -0.08635 C -0.08619 -0.07917 -0.11224 -0.03982 -0.13815 -0.0002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B9BBFFDA-9782-4EB4-9B5E-274CC837A5FD}"/>
              </a:ext>
            </a:extLst>
          </p:cNvPr>
          <p:cNvSpPr/>
          <p:nvPr/>
        </p:nvSpPr>
        <p:spPr>
          <a:xfrm>
            <a:off x="5345864" y="316660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6EAFD07-9F4D-46DB-AD51-E6EEFE8D3430}"/>
              </a:ext>
            </a:extLst>
          </p:cNvPr>
          <p:cNvSpPr/>
          <p:nvPr/>
        </p:nvSpPr>
        <p:spPr>
          <a:xfrm>
            <a:off x="6625163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1" y="2778823"/>
            <a:ext cx="3782018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/>
              <a:t>3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1</a:t>
            </a:r>
            <a:r>
              <a:rPr lang="ko-KR" altLang="en-US" sz="2000" spc="-150" dirty="0"/>
              <a:t>개 뛰어 넘어 잡고 이동합니다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8119BDF-43CE-469C-9776-FA455AF3BE73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89EE7D9-CA57-4741-A1E8-368A6600C37C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A1F7B70-4F91-4D78-934E-FB6F4619B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44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6 -0.0037 C 0.03763 0.0051 0.06094 0.01482 0.06992 0.05093 C 0.07917 0.08704 0.07422 0.14954 0.06953 0.2129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6EAFD07-9F4D-46DB-AD51-E6EEFE8D3430}"/>
              </a:ext>
            </a:extLst>
          </p:cNvPr>
          <p:cNvSpPr/>
          <p:nvPr/>
        </p:nvSpPr>
        <p:spPr>
          <a:xfrm>
            <a:off x="6625163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89EE7D9-CA57-4741-A1E8-368A6600C37C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04B7AF-B266-4EC6-98C9-7907E297586A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B3A777F4-2E6B-42AA-B827-C65A5616C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5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509 C -0.01471 0.02731 -0.02943 0.06018 -0.05234 0.06157 C -0.07526 0.06227 -0.10651 0.03125 -0.1375 2.22222E-6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562A7EE-0249-42AA-81FB-6281CD254699}"/>
              </a:ext>
            </a:extLst>
          </p:cNvPr>
          <p:cNvSpPr/>
          <p:nvPr/>
        </p:nvSpPr>
        <p:spPr>
          <a:xfrm>
            <a:off x="5786776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1" y="2778823"/>
            <a:ext cx="3782018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/>
              <a:t>4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2</a:t>
            </a:r>
            <a:r>
              <a:rPr lang="ko-KR" altLang="en-US" sz="2000" spc="-150" dirty="0"/>
              <a:t>번 연달아 뛰어 </a:t>
            </a:r>
            <a:br>
              <a:rPr lang="en-US" altLang="ko-KR" sz="2000" spc="-150" dirty="0"/>
            </a:br>
            <a:r>
              <a:rPr lang="ko-KR" altLang="en-US" sz="2000" spc="-150" dirty="0"/>
              <a:t>넘어 잡고 이동합니다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89EE7D9-CA57-4741-A1E8-368A6600C37C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04B7AF-B266-4EC6-98C9-7907E297586A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A5B9C4CC-0D81-4235-963B-DA41219ADCFD}"/>
              </a:ext>
            </a:extLst>
          </p:cNvPr>
          <p:cNvSpPr/>
          <p:nvPr/>
        </p:nvSpPr>
        <p:spPr>
          <a:xfrm>
            <a:off x="4948387" y="536431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8FB4763-66A5-42A7-A39A-3EB094F4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79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547 -0.04143 -0.01081 -0.0824 0.00065 -0.11805 C 0.01211 -0.1537 0.04036 -0.18379 0.06875 -0.21365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9C0FFF09-CEA6-4824-B3E9-2EE85E37B771}"/>
              </a:ext>
            </a:extLst>
          </p:cNvPr>
          <p:cNvSpPr/>
          <p:nvPr/>
        </p:nvSpPr>
        <p:spPr>
          <a:xfrm>
            <a:off x="6227689" y="31665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04B7AF-B266-4EC6-98C9-7907E297586A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B4FF559-BE11-4A3A-A111-679F42752A82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A18099C-ADFE-4698-B313-DABDC48086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684341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C 0.02265 0.01042 0.0457 0.02176 0.0569 0.05741 C 0.06797 0.0926 0.06719 0.15255 0.06679 0.2132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A9E409-7C08-4208-9F97-190364DC8DD3}"/>
              </a:ext>
            </a:extLst>
          </p:cNvPr>
          <p:cNvSpPr/>
          <p:nvPr/>
        </p:nvSpPr>
        <p:spPr>
          <a:xfrm>
            <a:off x="6625163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8177511" y="2778823"/>
            <a:ext cx="3782018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/>
              <a:t>5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2</a:t>
            </a:r>
            <a:r>
              <a:rPr lang="ko-KR" altLang="en-US" sz="2000" spc="-150" dirty="0"/>
              <a:t>번 연달아 뛰어 </a:t>
            </a:r>
            <a:br>
              <a:rPr lang="en-US" altLang="ko-KR" sz="2000" spc="-150" dirty="0"/>
            </a:br>
            <a:r>
              <a:rPr lang="ko-KR" altLang="en-US" sz="2000" spc="-150" dirty="0"/>
              <a:t>넘어 잡고 이동합니다</a:t>
            </a:r>
            <a:r>
              <a:rPr lang="en-US" altLang="ko-KR" sz="2000" spc="-150" dirty="0"/>
              <a:t>.</a:t>
            </a:r>
            <a:endParaRPr lang="ko-KR" altLang="en-US" sz="2000" spc="-15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04B7AF-B266-4EC6-98C9-7907E297586A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B4FF559-BE11-4A3A-A111-679F42752A82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E5FACC7-2770-4283-848F-F7D510B37960}"/>
              </a:ext>
            </a:extLst>
          </p:cNvPr>
          <p:cNvSpPr/>
          <p:nvPr/>
        </p:nvSpPr>
        <p:spPr>
          <a:xfrm>
            <a:off x="7040381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6DBC177-9505-4BAD-951B-D66F12F20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2188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973 C -0.01289 0.02662 -0.02539 0.06319 -0.0483 0.06527 C -0.07135 0.06666 -0.10494 0.03356 -0.13828 0.0002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984249" y="1330400"/>
            <a:ext cx="4781858" cy="523220"/>
          </a:xfrm>
          <a:prstGeom prst="rect">
            <a:avLst/>
          </a:prstGeom>
          <a:solidFill>
            <a:srgbClr val="01A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PT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79F12-6CFB-405E-8E4D-9EFE287BD697}"/>
              </a:ext>
            </a:extLst>
          </p:cNvPr>
          <p:cNvSpPr txBox="1"/>
          <p:nvPr/>
        </p:nvSpPr>
        <p:spPr>
          <a:xfrm>
            <a:off x="984250" y="1981201"/>
            <a:ext cx="4781859" cy="4079800"/>
          </a:xfrm>
          <a:prstGeom prst="rect">
            <a:avLst/>
          </a:prstGeom>
          <a:noFill/>
          <a:ln w="19050">
            <a:solidFill>
              <a:srgbClr val="01A781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예술놀이터의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특정 상품을 구매하신 분에게 제공하는 </a:t>
            </a:r>
            <a:r>
              <a:rPr lang="en-US" altLang="ko-KR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입니다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구매자가 참여하는 수업 혹은 교육적인 용도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한해 편집해서  자유롭게 사용하실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저작권자를 바꿀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 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공유하실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  <a:endParaRPr lang="ko-KR" altLang="en-US" sz="1600" spc="-150" dirty="0">
              <a:ln>
                <a:solidFill>
                  <a:schemeClr val="bg1">
                    <a:alpha val="0"/>
                  </a:schemeClr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AE973-50F7-4A0D-9676-FF08A17E9143}"/>
              </a:ext>
            </a:extLst>
          </p:cNvPr>
          <p:cNvSpPr txBox="1"/>
          <p:nvPr/>
        </p:nvSpPr>
        <p:spPr>
          <a:xfrm>
            <a:off x="6425890" y="1330400"/>
            <a:ext cx="4781858" cy="523220"/>
          </a:xfrm>
          <a:prstGeom prst="rect">
            <a:avLst/>
          </a:prstGeom>
          <a:solidFill>
            <a:srgbClr val="F267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3B68B-C524-445E-8C26-53078C3A5696}"/>
              </a:ext>
            </a:extLst>
          </p:cNvPr>
          <p:cNvSpPr txBox="1"/>
          <p:nvPr/>
        </p:nvSpPr>
        <p:spPr>
          <a:xfrm>
            <a:off x="6425891" y="1981201"/>
            <a:ext cx="4781859" cy="4079800"/>
          </a:xfrm>
          <a:prstGeom prst="rect">
            <a:avLst/>
          </a:prstGeom>
          <a:noFill/>
          <a:ln w="19050">
            <a:solidFill>
              <a:srgbClr val="F26725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사용된 영상은 유튜브에 공개되어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(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유튜브에서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예술놀이터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채널 검색 또는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hlinkClick r:id="rId2"/>
              </a:rPr>
              <a:t>www.artplay.co.kr/play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클릭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)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 영상은 자유롭게 공유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링크하실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영상을 편집해서 사용하실 수는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C8036A5-5255-4F52-9082-877F3A5B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08" y="54946"/>
            <a:ext cx="3344384" cy="1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FF59A9-51FE-45F5-82EC-9A344A797159}"/>
              </a:ext>
            </a:extLst>
          </p:cNvPr>
          <p:cNvSpPr/>
          <p:nvPr/>
        </p:nvSpPr>
        <p:spPr>
          <a:xfrm>
            <a:off x="4516600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B4FF559-BE11-4A3A-A111-679F42752A82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E0807A3-DEA0-4238-A763-A81CBECA25DF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998292C-A2E8-430C-B446-DC86B35810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1453751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88 C 0.02396 0.03819 0.04831 0.08588 0.07136 0.0875 C 0.09414 0.08888 0.11589 0.04444 0.13763 4.07407E-6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B4FF559-BE11-4A3A-A111-679F42752A82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8FB14C2-4B1C-4E49-ABB6-F6AD1210F06C}"/>
              </a:ext>
            </a:extLst>
          </p:cNvPr>
          <p:cNvSpPr/>
          <p:nvPr/>
        </p:nvSpPr>
        <p:spPr>
          <a:xfrm>
            <a:off x="6192444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AB6DC16-956B-4054-9201-48644F7EF46B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7DDCE22-4B09-4326-A203-6517041EF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892283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C 0.00899 -0.05672 0.01797 -0.11297 0.00638 -0.14862 C -0.00521 -0.18403 -0.03737 -0.19862 -0.06927 -0.2127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펭귄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52837C-891C-4A82-B467-715999D4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91" y="1111915"/>
            <a:ext cx="3782018" cy="556108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4A07D09E-C812-4791-BAE3-5749D33C4648}"/>
              </a:ext>
            </a:extLst>
          </p:cNvPr>
          <p:cNvSpPr/>
          <p:nvPr/>
        </p:nvSpPr>
        <p:spPr>
          <a:xfrm>
            <a:off x="4948387" y="3904583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7987008" y="2778823"/>
            <a:ext cx="3972521" cy="1040624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/>
              <a:t>6</a:t>
            </a:r>
            <a:r>
              <a:rPr lang="ko-KR" altLang="en-US" sz="2000" spc="-150" dirty="0"/>
              <a:t>수 </a:t>
            </a:r>
            <a:r>
              <a:rPr lang="en-US" altLang="ko-KR" sz="2000" spc="-150" dirty="0"/>
              <a:t>: </a:t>
            </a:r>
            <a:r>
              <a:rPr lang="ko-KR" altLang="en-US" sz="2000" spc="-150" dirty="0"/>
              <a:t>말을 </a:t>
            </a:r>
            <a:r>
              <a:rPr lang="en-US" altLang="ko-KR" sz="2000" spc="-150" dirty="0"/>
              <a:t>3</a:t>
            </a:r>
            <a:r>
              <a:rPr lang="ko-KR" altLang="en-US" sz="2000" spc="-150" dirty="0"/>
              <a:t>번 연달아 뛰어 </a:t>
            </a:r>
            <a:br>
              <a:rPr lang="en-US" altLang="ko-KR" sz="2000" spc="-150" dirty="0"/>
            </a:br>
            <a:r>
              <a:rPr lang="ko-KR" altLang="en-US" sz="2000" spc="-150" dirty="0"/>
              <a:t>넘어 잡고 </a:t>
            </a:r>
            <a:r>
              <a:rPr lang="ko-KR" altLang="en-US" sz="2400" b="1" spc="-150" dirty="0" err="1">
                <a:solidFill>
                  <a:srgbClr val="ED7D31"/>
                </a:solidFill>
              </a:rPr>
              <a:t>솔리테어</a:t>
            </a:r>
            <a:r>
              <a:rPr lang="ko-KR" altLang="en-US" sz="2400" b="1" spc="-150" dirty="0">
                <a:solidFill>
                  <a:srgbClr val="ED7D31"/>
                </a:solidFill>
              </a:rPr>
              <a:t> 성공</a:t>
            </a:r>
            <a:r>
              <a:rPr lang="en-US" altLang="ko-KR" sz="2400" b="1" spc="-150" dirty="0">
                <a:solidFill>
                  <a:srgbClr val="ED7D31"/>
                </a:solidFill>
              </a:rPr>
              <a:t>!</a:t>
            </a:r>
            <a:endParaRPr lang="ko-KR" altLang="en-US" sz="2000" b="1" spc="-150" dirty="0">
              <a:solidFill>
                <a:srgbClr val="ED7D3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B4FF559-BE11-4A3A-A111-679F42752A82}"/>
              </a:ext>
            </a:extLst>
          </p:cNvPr>
          <p:cNvSpPr/>
          <p:nvPr/>
        </p:nvSpPr>
        <p:spPr>
          <a:xfrm>
            <a:off x="5786775" y="389799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E0807A3-DEA0-4238-A763-A81CBECA25DF}"/>
              </a:ext>
            </a:extLst>
          </p:cNvPr>
          <p:cNvSpPr/>
          <p:nvPr/>
        </p:nvSpPr>
        <p:spPr>
          <a:xfrm>
            <a:off x="5354522" y="46263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F88AE3E-183E-44BB-9CCB-5069ECA1E3A7}"/>
              </a:ext>
            </a:extLst>
          </p:cNvPr>
          <p:cNvSpPr/>
          <p:nvPr/>
        </p:nvSpPr>
        <p:spPr>
          <a:xfrm>
            <a:off x="5345864" y="316660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65B2D21-2184-4271-B5DF-E03F643CD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02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C -0.03346 0.01736 -0.06666 0.03519 -0.07799 0.07084 C -0.08893 0.10625 -0.07864 0.15973 -0.06797 0.2134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18" grpId="0" animBg="1"/>
      <p:bldP spid="1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DE8454-4C84-4B92-BCD2-71C09A9FFBE5}"/>
              </a:ext>
            </a:extLst>
          </p:cNvPr>
          <p:cNvSpPr txBox="1"/>
          <p:nvPr/>
        </p:nvSpPr>
        <p:spPr>
          <a:xfrm>
            <a:off x="4010025" y="1057977"/>
            <a:ext cx="4171950" cy="1792693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lIns="180000" tIns="144000" rIns="180000" bIns="144000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별 </a:t>
            </a:r>
            <a:r>
              <a:rPr lang="ko-KR" altLang="en-US" sz="48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ts val="6200"/>
              </a:lnSpc>
            </a:pPr>
            <a:r>
              <a:rPr lang="en-US" altLang="ko-KR" sz="34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Pentalpha</a:t>
            </a:r>
            <a:r>
              <a:rPr lang="en-US" altLang="ko-KR" sz="3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Solitaire</a:t>
            </a:r>
            <a:endParaRPr lang="ko-KR" altLang="en-US" sz="3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21370E-1486-4F02-9A35-1888A4043FD3}"/>
              </a:ext>
            </a:extLst>
          </p:cNvPr>
          <p:cNvGrpSpPr/>
          <p:nvPr/>
        </p:nvGrpSpPr>
        <p:grpSpPr>
          <a:xfrm>
            <a:off x="2117886" y="3892682"/>
            <a:ext cx="7956228" cy="1841542"/>
            <a:chOff x="2384715" y="3783625"/>
            <a:chExt cx="7956228" cy="18415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E03D46-578C-4831-8167-843B025824C2}"/>
                </a:ext>
              </a:extLst>
            </p:cNvPr>
            <p:cNvSpPr txBox="1"/>
            <p:nvPr/>
          </p:nvSpPr>
          <p:spPr>
            <a:xfrm>
              <a:off x="2412680" y="3914002"/>
              <a:ext cx="7928263" cy="1516294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457200" indent="-457200" algn="ctr">
                <a:lnSpc>
                  <a:spcPct val="200000"/>
                </a:lnSpc>
                <a:buAutoNum type="arabicPeriod"/>
              </a:pP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자리 채우기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’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marL="457200" indent="-457200" algn="ctr">
                <a:lnSpc>
                  <a:spcPct val="200000"/>
                </a:lnSpc>
                <a:buAutoNum type="arabicPeriod"/>
              </a:pP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뛰어 잡기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’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</a:t>
              </a:r>
              <a:endPara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D87188A-DAB7-40C3-B973-6307036880C0}"/>
                </a:ext>
              </a:extLst>
            </p:cNvPr>
            <p:cNvCxnSpPr/>
            <p:nvPr/>
          </p:nvCxnSpPr>
          <p:spPr>
            <a:xfrm>
              <a:off x="2384715" y="3783625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8AE452C3-41D9-41D4-BA30-A640694EAE62}"/>
                </a:ext>
              </a:extLst>
            </p:cNvPr>
            <p:cNvCxnSpPr/>
            <p:nvPr/>
          </p:nvCxnSpPr>
          <p:spPr>
            <a:xfrm>
              <a:off x="2384715" y="5625167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F81EE3A2-DC8E-4BD1-9B97-0E3712C1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036653" y="1053167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AF2223B-6EF8-4E1F-A84D-048EA62141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C7CF"/>
          </a:solidFill>
          <a:ln w="22225">
            <a:solidFill>
              <a:schemeClr val="accent1">
                <a:shade val="50000"/>
                <a:alpha val="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E8454-4C84-4B92-BCD2-71C09A9FFBE5}"/>
              </a:ext>
            </a:extLst>
          </p:cNvPr>
          <p:cNvSpPr txBox="1"/>
          <p:nvPr/>
        </p:nvSpPr>
        <p:spPr>
          <a:xfrm>
            <a:off x="2157046" y="2550829"/>
            <a:ext cx="7877907" cy="2188768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lIns="180000" tIns="144000" rIns="180000" bIns="144000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별 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Pentalpha</a:t>
            </a: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Solitaire</a:t>
            </a:r>
          </a:p>
          <a:p>
            <a:pPr marL="514350" indent="-514350" algn="ctr">
              <a:lnSpc>
                <a:spcPts val="6200"/>
              </a:lnSpc>
              <a:buAutoNum type="arabicPeriod"/>
            </a:pP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자리 채우기 </a:t>
            </a:r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빈 말판에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9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개의 말을 다 놓으면 성공</a:t>
            </a:r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81EE3A2-DC8E-4BD1-9B97-0E3712C1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9009669" y="2061352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B2B85-4DC0-453D-9963-89B15F6EFA7D}"/>
              </a:ext>
            </a:extLst>
          </p:cNvPr>
          <p:cNvSpPr txBox="1"/>
          <p:nvPr/>
        </p:nvSpPr>
        <p:spPr>
          <a:xfrm>
            <a:off x="7142118" y="16988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57200" indent="-457200" fontAlgn="base" latinLnBrk="1">
              <a:buAutoNum type="arabicPeriod"/>
            </a:pP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빈 말판에서 시작</a:t>
            </a:r>
            <a:r>
              <a:rPr lang="ko-KR" altLang="en-US" sz="2000" spc="-150" dirty="0"/>
              <a:t>합니다</a:t>
            </a:r>
            <a:r>
              <a:rPr lang="en-US" altLang="ko-KR" sz="2000" spc="-150" dirty="0"/>
              <a:t>.</a:t>
            </a:r>
          </a:p>
          <a:p>
            <a:pPr marL="457200" indent="-457200" fontAlgn="base" latinLnBrk="1">
              <a:buAutoNum type="arabicPeriod"/>
            </a:pP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9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 말을  준비</a:t>
            </a:r>
            <a:r>
              <a:rPr lang="ko-KR" altLang="en-US" sz="2000" spc="-150" dirty="0"/>
              <a:t>합니다</a:t>
            </a:r>
            <a:r>
              <a:rPr lang="en-US" altLang="ko-KR" sz="2000" spc="-150" dirty="0"/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DF83B73E-87CB-442D-A898-D1A7620C7015}"/>
              </a:ext>
            </a:extLst>
          </p:cNvPr>
          <p:cNvGrpSpPr/>
          <p:nvPr/>
        </p:nvGrpSpPr>
        <p:grpSpPr>
          <a:xfrm>
            <a:off x="8272449" y="3750349"/>
            <a:ext cx="2016595" cy="2145881"/>
            <a:chOff x="8272449" y="3750349"/>
            <a:chExt cx="2016595" cy="2145881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C164C873-FE03-4AEE-91A7-EA5574BFCAD1}"/>
                </a:ext>
              </a:extLst>
            </p:cNvPr>
            <p:cNvSpPr/>
            <p:nvPr/>
          </p:nvSpPr>
          <p:spPr>
            <a:xfrm>
              <a:off x="8272449" y="3750351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76E15E51-5B96-4F5D-A544-86B3D0033BD7}"/>
                </a:ext>
              </a:extLst>
            </p:cNvPr>
            <p:cNvSpPr/>
            <p:nvPr/>
          </p:nvSpPr>
          <p:spPr>
            <a:xfrm>
              <a:off x="8971522" y="3750350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70B4CFC-3EC3-425E-8796-5AB30A4FEFEE}"/>
                </a:ext>
              </a:extLst>
            </p:cNvPr>
            <p:cNvSpPr/>
            <p:nvPr/>
          </p:nvSpPr>
          <p:spPr>
            <a:xfrm>
              <a:off x="9670595" y="3750349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BFC619E-8F1F-4337-A60C-3B652785FCFF}"/>
                </a:ext>
              </a:extLst>
            </p:cNvPr>
            <p:cNvSpPr/>
            <p:nvPr/>
          </p:nvSpPr>
          <p:spPr>
            <a:xfrm>
              <a:off x="8272449" y="4514066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A111C43-2933-4046-A655-DAB1CE244B1B}"/>
                </a:ext>
              </a:extLst>
            </p:cNvPr>
            <p:cNvSpPr/>
            <p:nvPr/>
          </p:nvSpPr>
          <p:spPr>
            <a:xfrm>
              <a:off x="8971522" y="4514065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84BE1EA-7D2B-444A-AD25-FCC2CE0272C6}"/>
                </a:ext>
              </a:extLst>
            </p:cNvPr>
            <p:cNvSpPr/>
            <p:nvPr/>
          </p:nvSpPr>
          <p:spPr>
            <a:xfrm>
              <a:off x="9670595" y="4514064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7247997-1A48-419D-B44A-6B26FFE5F69B}"/>
                </a:ext>
              </a:extLst>
            </p:cNvPr>
            <p:cNvSpPr/>
            <p:nvPr/>
          </p:nvSpPr>
          <p:spPr>
            <a:xfrm>
              <a:off x="8272449" y="5277781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E83BC767-8B7D-40D4-BE5E-818DC52179CD}"/>
                </a:ext>
              </a:extLst>
            </p:cNvPr>
            <p:cNvSpPr/>
            <p:nvPr/>
          </p:nvSpPr>
          <p:spPr>
            <a:xfrm>
              <a:off x="8971522" y="5277780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0045A89-8B96-48EA-AB7C-B393B7FA1B55}"/>
                </a:ext>
              </a:extLst>
            </p:cNvPr>
            <p:cNvSpPr/>
            <p:nvPr/>
          </p:nvSpPr>
          <p:spPr>
            <a:xfrm>
              <a:off x="9670595" y="5277779"/>
              <a:ext cx="618449" cy="618449"/>
            </a:xfrm>
            <a:prstGeom prst="ellipse">
              <a:avLst/>
            </a:prstGeom>
            <a:solidFill>
              <a:srgbClr val="00A68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73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C164C873-FE03-4AEE-91A7-EA5574BFCAD1}"/>
              </a:ext>
            </a:extLst>
          </p:cNvPr>
          <p:cNvSpPr/>
          <p:nvPr/>
        </p:nvSpPr>
        <p:spPr>
          <a:xfrm>
            <a:off x="8272449" y="375035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6E15E51-5B96-4F5D-A544-86B3D0033BD7}"/>
              </a:ext>
            </a:extLst>
          </p:cNvPr>
          <p:cNvSpPr/>
          <p:nvPr/>
        </p:nvSpPr>
        <p:spPr>
          <a:xfrm>
            <a:off x="8971522" y="375035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5D497F-D184-4619-BBB1-61375CD8DC89}"/>
              </a:ext>
            </a:extLst>
          </p:cNvPr>
          <p:cNvSpPr txBox="1"/>
          <p:nvPr/>
        </p:nvSpPr>
        <p:spPr>
          <a:xfrm>
            <a:off x="2974641" y="1992266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0A64CD-7185-4BBF-8AFC-89B6A7F18A3A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빈 점에서만 시작할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</a:b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시작점을 찍으며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“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하나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!”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라고 외칩니다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541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C -0.05013 -0.10718 -0.10013 -0.21412 -0.16276 -0.26713 C -0.22539 -0.32014 -0.30065 -0.31921 -0.37578 -0.31806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76E15E51-5B96-4F5D-A544-86B3D0033BD7}"/>
              </a:ext>
            </a:extLst>
          </p:cNvPr>
          <p:cNvSpPr/>
          <p:nvPr/>
        </p:nvSpPr>
        <p:spPr>
          <a:xfrm>
            <a:off x="8971522" y="375035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19F9112-C4FE-463F-9608-8224F9AB5935}"/>
              </a:ext>
            </a:extLst>
          </p:cNvPr>
          <p:cNvSpPr/>
          <p:nvPr/>
        </p:nvSpPr>
        <p:spPr>
          <a:xfrm>
            <a:off x="3696662" y="156989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BA870-899C-4CF3-A0D9-EEBD381CB749}"/>
              </a:ext>
            </a:extLst>
          </p:cNvPr>
          <p:cNvSpPr txBox="1"/>
          <p:nvPr/>
        </p:nvSpPr>
        <p:spPr>
          <a:xfrm>
            <a:off x="3666759" y="325565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02A775-BC6B-47F2-8471-036F61F257EC}"/>
              </a:ext>
            </a:extLst>
          </p:cNvPr>
          <p:cNvSpPr txBox="1"/>
          <p:nvPr/>
        </p:nvSpPr>
        <p:spPr>
          <a:xfrm>
            <a:off x="7142118" y="1419414"/>
            <a:ext cx="4913931" cy="1286845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두 번째 점을 찍으며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“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둘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!”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하고 외칩니다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두 번째 점은 다른 말이 있어도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</a:b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둘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744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C 0.02162 0.01018 0.04349 0.02083 0.05053 0.06111 C 0.05743 0.10162 0.04948 0.17222 0.04167 0.2432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76E15E51-5B96-4F5D-A544-86B3D0033BD7}"/>
              </a:ext>
            </a:extLst>
          </p:cNvPr>
          <p:cNvSpPr/>
          <p:nvPr/>
        </p:nvSpPr>
        <p:spPr>
          <a:xfrm>
            <a:off x="8971522" y="375035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2553E84-A233-4050-BD1A-B20CED719FE3}"/>
              </a:ext>
            </a:extLst>
          </p:cNvPr>
          <p:cNvSpPr/>
          <p:nvPr/>
        </p:nvSpPr>
        <p:spPr>
          <a:xfrm>
            <a:off x="4201200" y="323640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35967-78CF-4828-A9A7-27A4BDD9DDD2}"/>
              </a:ext>
            </a:extLst>
          </p:cNvPr>
          <p:cNvSpPr txBox="1"/>
          <p:nvPr/>
        </p:nvSpPr>
        <p:spPr>
          <a:xfrm>
            <a:off x="3830199" y="4475152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65080D-3263-4A57-833A-6AA37B7BB6B8}"/>
              </a:ext>
            </a:extLst>
          </p:cNvPr>
          <p:cNvSpPr txBox="1"/>
          <p:nvPr/>
        </p:nvSpPr>
        <p:spPr>
          <a:xfrm>
            <a:off x="6362421" y="1364865"/>
            <a:ext cx="6352007" cy="1286845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세 번째 점을 찍으며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“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셋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!”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하고 외칩니다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세 번째 점도 첫 번째 점처럼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</a:b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빈점이어야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둘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491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0.01524 0.00463 0.03073 0.00949 0.03516 0.03541 C 0.03985 0.06111 0.03307 0.10787 0.02656 0.1555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76E15E51-5B96-4F5D-A544-86B3D0033BD7}"/>
              </a:ext>
            </a:extLst>
          </p:cNvPr>
          <p:cNvSpPr/>
          <p:nvPr/>
        </p:nvSpPr>
        <p:spPr>
          <a:xfrm>
            <a:off x="8971522" y="375035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66303691-1CB4-4B8E-AE9F-125B39802D25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23EB2D-7A44-4729-9770-F9AAA38361DC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두 번째 말을 똑같은 방법으로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40849-8E62-4D3C-B058-C029D98167DA}"/>
              </a:ext>
            </a:extLst>
          </p:cNvPr>
          <p:cNvSpPr txBox="1"/>
          <p:nvPr/>
        </p:nvSpPr>
        <p:spPr>
          <a:xfrm>
            <a:off x="2860341" y="2438735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-0.08047 -0.11991 -0.16055 -0.23912 -0.23985 -0.25139 C -0.31927 -0.26366 -0.39792 -0.16921 -0.47656 -0.07477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250CF1-3E75-4863-A023-EC02067326D6}"/>
              </a:ext>
            </a:extLst>
          </p:cNvPr>
          <p:cNvSpPr txBox="1"/>
          <p:nvPr/>
        </p:nvSpPr>
        <p:spPr>
          <a:xfrm>
            <a:off x="3540369" y="1766154"/>
            <a:ext cx="5392616" cy="156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8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ts val="6200"/>
              </a:lnSpc>
            </a:pPr>
            <a:r>
              <a:rPr lang="en-US" altLang="ko-KR" sz="36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Solitaire Beginner</a:t>
            </a:r>
            <a:endParaRPr lang="ko-KR" altLang="en-US" sz="36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0A2708-49A0-4D38-869A-F8F1588271FA}"/>
              </a:ext>
            </a:extLst>
          </p:cNvPr>
          <p:cNvGrpSpPr/>
          <p:nvPr/>
        </p:nvGrpSpPr>
        <p:grpSpPr>
          <a:xfrm>
            <a:off x="2057401" y="4094018"/>
            <a:ext cx="8582890" cy="1430482"/>
            <a:chOff x="2057401" y="4094018"/>
            <a:chExt cx="8582890" cy="14304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15FF35-1867-467A-BCB6-938E764FAB8F}"/>
                </a:ext>
              </a:extLst>
            </p:cNvPr>
            <p:cNvSpPr txBox="1"/>
            <p:nvPr/>
          </p:nvSpPr>
          <p:spPr>
            <a:xfrm>
              <a:off x="2057401" y="4182558"/>
              <a:ext cx="8582890" cy="1253402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marL="3141663" indent="-457200">
                <a:buAutoNum type="arabicPeriod"/>
              </a:pP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솔리테어란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?</a:t>
              </a:r>
            </a:p>
            <a:p>
              <a:pPr marL="3141663" indent="-457200">
                <a:buAutoNum type="arabicPeriod"/>
              </a:pP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솔리테어의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역사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marL="3141663" indent="-457200">
                <a:buAutoNum type="arabicPeriod"/>
              </a:pPr>
              <a:r>
                <a:rPr lang="ko-KR" altLang="en-US" sz="2400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기본 규칙</a:t>
              </a:r>
              <a:endPara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F9FD2DA-1595-4F9A-8717-430961E7BB45}"/>
                </a:ext>
              </a:extLst>
            </p:cNvPr>
            <p:cNvCxnSpPr/>
            <p:nvPr/>
          </p:nvCxnSpPr>
          <p:spPr>
            <a:xfrm>
              <a:off x="2384715" y="4094018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521AE3-8456-4F55-AE8A-126F23DE479D}"/>
                </a:ext>
              </a:extLst>
            </p:cNvPr>
            <p:cNvCxnSpPr/>
            <p:nvPr/>
          </p:nvCxnSpPr>
          <p:spPr>
            <a:xfrm>
              <a:off x="2384715" y="5524500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E2C0FEF2-06E2-40F5-B04D-88353B9B8922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16A27-68C3-4029-88E8-2711F7C82F5B}"/>
              </a:ext>
            </a:extLst>
          </p:cNvPr>
          <p:cNvSpPr txBox="1"/>
          <p:nvPr/>
        </p:nvSpPr>
        <p:spPr>
          <a:xfrm>
            <a:off x="1833734" y="4271682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B0B6B9D-A866-4065-A71A-B62DD3E8D666}"/>
              </a:ext>
            </a:extLst>
          </p:cNvPr>
          <p:cNvSpPr/>
          <p:nvPr/>
        </p:nvSpPr>
        <p:spPr>
          <a:xfrm>
            <a:off x="3159571" y="3238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39 C -0.01602 0.00648 -0.03204 0.01458 -0.03633 0.03958 C -0.04076 0.06458 -0.0336 0.10648 -0.02631 0.1486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8701F-B67B-4B50-8B09-042A3612DBC9}"/>
              </a:ext>
            </a:extLst>
          </p:cNvPr>
          <p:cNvSpPr txBox="1"/>
          <p:nvPr/>
        </p:nvSpPr>
        <p:spPr>
          <a:xfrm>
            <a:off x="1372242" y="5904765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E66E1506-68E8-4BF2-AF79-80ECFD488A7E}"/>
              </a:ext>
            </a:extLst>
          </p:cNvPr>
          <p:cNvSpPr/>
          <p:nvPr/>
        </p:nvSpPr>
        <p:spPr>
          <a:xfrm>
            <a:off x="2836532" y="4256728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3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C -0.02526 0.0169 -0.05039 0.0338 -0.05638 0.07338 C -0.06224 0.11273 -0.04909 0.17477 -0.03593 0.2372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470B4CFC-3EC3-425E-8796-5AB30A4FEFEE}"/>
              </a:ext>
            </a:extLst>
          </p:cNvPr>
          <p:cNvSpPr/>
          <p:nvPr/>
        </p:nvSpPr>
        <p:spPr>
          <a:xfrm>
            <a:off x="9670595" y="375034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678D00-F8A2-41AA-B715-64471395F71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CEB32-AD5B-4155-BC34-9D32430ED24B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세 번째 말을 똑같은 방법으로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32123D-970C-4BE0-BE57-FDD0DCB0DC66}"/>
              </a:ext>
            </a:extLst>
          </p:cNvPr>
          <p:cNvSpPr txBox="1"/>
          <p:nvPr/>
        </p:nvSpPr>
        <p:spPr>
          <a:xfrm>
            <a:off x="1649354" y="4368798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7 -0.00417 C -0.08073 -0.08241 -0.16107 -0.16088 -0.25443 -0.14861 C -0.34779 -0.13588 -0.45404 -0.03241 -0.56003 0.0712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8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D7095EB-784B-481D-B1F1-CBB38448E4D2}"/>
              </a:ext>
            </a:extLst>
          </p:cNvPr>
          <p:cNvSpPr/>
          <p:nvPr/>
        </p:nvSpPr>
        <p:spPr>
          <a:xfrm>
            <a:off x="2840114" y="4243078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7296EFF6-A215-48C8-8624-B3852354737F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D5F0EB-0ACF-47DE-8552-7811A60A34C2}"/>
              </a:ext>
            </a:extLst>
          </p:cNvPr>
          <p:cNvSpPr txBox="1"/>
          <p:nvPr/>
        </p:nvSpPr>
        <p:spPr>
          <a:xfrm>
            <a:off x="2456745" y="2713055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-0.0108 -0.03287 -0.02226 -0.06528 -0.01797 -0.0882 C -0.01393 -0.11181 0.0056 -0.12662 0.02539 -0.1407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52148A2-152D-455B-B12A-A9A8AE262EAF}"/>
              </a:ext>
            </a:extLst>
          </p:cNvPr>
          <p:cNvSpPr/>
          <p:nvPr/>
        </p:nvSpPr>
        <p:spPr>
          <a:xfrm>
            <a:off x="3149338" y="327608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875F71E-AC5D-43A5-8DBC-FAB54510907C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AD80BE-B90A-4F63-9962-E4D3B3E29F64}"/>
              </a:ext>
            </a:extLst>
          </p:cNvPr>
          <p:cNvSpPr txBox="1"/>
          <p:nvPr/>
        </p:nvSpPr>
        <p:spPr>
          <a:xfrm>
            <a:off x="2645353" y="149727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-0.01171 -0.03959 -0.02356 -0.07917 -0.01601 -0.11922 C -0.00859 -0.1595 0.01797 -0.20116 0.04506 -0.2421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0BFC619E-8F1F-4337-A60C-3B652785FCFF}"/>
              </a:ext>
            </a:extLst>
          </p:cNvPr>
          <p:cNvSpPr/>
          <p:nvPr/>
        </p:nvSpPr>
        <p:spPr>
          <a:xfrm>
            <a:off x="8272449" y="4514066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4ADEA53F-55ED-49A8-9C75-A23E7D44AD59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3B670-7B37-45C4-8AE3-B9DCA68FFEB1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네 번째 말을 똑같은 방법으로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D91D2-24FC-4111-8668-C6F8309A886F}"/>
              </a:ext>
            </a:extLst>
          </p:cNvPr>
          <p:cNvSpPr txBox="1"/>
          <p:nvPr/>
        </p:nvSpPr>
        <p:spPr>
          <a:xfrm>
            <a:off x="6424602" y="2576283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-7.40741E-7 C -0.00951 -0.0787 -0.01875 -0.15718 -0.05118 -0.18727 C -0.08373 -0.21736 -0.13933 -0.19907 -0.19467 -0.1810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757FBD7-D987-43A6-8D09-4C5CFBABF1BB}"/>
              </a:ext>
            </a:extLst>
          </p:cNvPr>
          <p:cNvSpPr/>
          <p:nvPr/>
        </p:nvSpPr>
        <p:spPr>
          <a:xfrm>
            <a:off x="5895980" y="327834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35406B4A-3669-4457-82E8-ABE109B2A4E0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F7AC09-0C23-4563-942D-F1299A69FDF2}"/>
              </a:ext>
            </a:extLst>
          </p:cNvPr>
          <p:cNvSpPr txBox="1"/>
          <p:nvPr/>
        </p:nvSpPr>
        <p:spPr>
          <a:xfrm>
            <a:off x="4772774" y="233119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648 C -0.01119 -0.06945 -0.02226 -0.13218 -0.04531 -0.13264 C -0.06822 -0.13287 -0.10312 -0.07153 -0.13776 -0.009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BE5FD27-44E7-4573-8BD1-5F63C7CCC2D9}"/>
              </a:ext>
            </a:extLst>
          </p:cNvPr>
          <p:cNvSpPr/>
          <p:nvPr/>
        </p:nvSpPr>
        <p:spPr>
          <a:xfrm>
            <a:off x="4216101" y="320720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DFBA8-BC14-45F1-BCB5-E58256A4D09C}"/>
              </a:ext>
            </a:extLst>
          </p:cNvPr>
          <p:cNvSpPr txBox="1"/>
          <p:nvPr/>
        </p:nvSpPr>
        <p:spPr>
          <a:xfrm>
            <a:off x="2645353" y="261487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65356E1-3136-47E1-8ED7-A5D733599CFF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6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C -0.00716 -0.03102 -0.01432 -0.06181 -0.02864 -0.06158 C -0.0431 -0.06135 -0.06484 -0.02963 -0.08633 0.0023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AA111C43-2933-4046-A655-DAB1CE244B1B}"/>
              </a:ext>
            </a:extLst>
          </p:cNvPr>
          <p:cNvSpPr/>
          <p:nvPr/>
        </p:nvSpPr>
        <p:spPr>
          <a:xfrm>
            <a:off x="8971522" y="45140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F0D852-646B-4BBB-A7BE-04CB5D1CDDC9}"/>
              </a:ext>
            </a:extLst>
          </p:cNvPr>
          <p:cNvSpPr txBox="1"/>
          <p:nvPr/>
        </p:nvSpPr>
        <p:spPr>
          <a:xfrm>
            <a:off x="6411902" y="5992583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6F49C5-E4A5-47C2-9039-29482C933B24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다섯 번째 말을 똑같은 방법으로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C8AF0476-9DED-42CC-8795-840C9272D7FB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-0.00069 C -0.05143 -0.03171 -0.10287 -0.06273 -0.15612 -0.02847 C -0.20938 0.00532 -0.26446 0.10463 -0.3194 0.2044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1398758-4972-4F9A-9074-0CB6B342DA79}"/>
              </a:ext>
            </a:extLst>
          </p:cNvPr>
          <p:cNvSpPr/>
          <p:nvPr/>
        </p:nvSpPr>
        <p:spPr>
          <a:xfrm>
            <a:off x="5084470" y="59149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78F530-657C-4280-AC0F-AE04205B01E6}"/>
              </a:ext>
            </a:extLst>
          </p:cNvPr>
          <p:cNvSpPr txBox="1"/>
          <p:nvPr/>
        </p:nvSpPr>
        <p:spPr>
          <a:xfrm>
            <a:off x="4175874" y="560779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73EBFDB0-67B4-4733-8421-F41DF9205800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65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69 C -0.0375 0.01018 -0.07487 0.01967 -0.09362 -0.00486 C -0.11263 -0.0294 -0.11328 -0.08843 -0.11367 -0.1469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ECDCB05-1C80-4FD1-B674-1FD84DC7D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596A123-63C5-4C63-8221-2D9A0136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솔리테어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Solitaire)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AF0847-C233-47F4-A8A3-9F67E2FE97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첫걸음</a:t>
            </a:r>
          </a:p>
        </p:txBody>
      </p:sp>
      <p:sp>
        <p:nvSpPr>
          <p:cNvPr id="7" name="모서리가 둥근 직사각형 43">
            <a:extLst>
              <a:ext uri="{FF2B5EF4-FFF2-40B4-BE49-F238E27FC236}">
                <a16:creationId xmlns:a16="http://schemas.microsoft.com/office/drawing/2014/main" id="{0B573681-04A0-460B-AC7E-019966CEF4F9}"/>
              </a:ext>
            </a:extLst>
          </p:cNvPr>
          <p:cNvSpPr/>
          <p:nvPr/>
        </p:nvSpPr>
        <p:spPr>
          <a:xfrm>
            <a:off x="1088506" y="2548075"/>
            <a:ext cx="2003502" cy="1222708"/>
          </a:xfrm>
          <a:prstGeom prst="roundRect">
            <a:avLst/>
          </a:prstGeom>
          <a:solidFill>
            <a:srgbClr val="EE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혼자서 하는 놀이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3F0E749-A79B-4AA7-88FD-7C7369D10BB6}"/>
              </a:ext>
            </a:extLst>
          </p:cNvPr>
          <p:cNvGrpSpPr/>
          <p:nvPr/>
        </p:nvGrpSpPr>
        <p:grpSpPr>
          <a:xfrm>
            <a:off x="4329733" y="3061560"/>
            <a:ext cx="5338895" cy="1232483"/>
            <a:chOff x="4945842" y="3028609"/>
            <a:chExt cx="5338895" cy="1232483"/>
          </a:xfrm>
        </p:grpSpPr>
        <p:sp>
          <p:nvSpPr>
            <p:cNvPr id="15" name="모서리가 둥근 직사각형 52">
              <a:extLst>
                <a:ext uri="{FF2B5EF4-FFF2-40B4-BE49-F238E27FC236}">
                  <a16:creationId xmlns:a16="http://schemas.microsoft.com/office/drawing/2014/main" id="{6F650C02-B8CC-450B-829D-0CBD9836241E}"/>
                </a:ext>
              </a:extLst>
            </p:cNvPr>
            <p:cNvSpPr/>
            <p:nvPr/>
          </p:nvSpPr>
          <p:spPr>
            <a:xfrm>
              <a:off x="4945842" y="3028609"/>
              <a:ext cx="5132582" cy="360040"/>
            </a:xfrm>
            <a:prstGeom prst="roundRect">
              <a:avLst/>
            </a:prstGeom>
            <a:solidFill>
              <a:srgbClr val="F26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카드 </a:t>
              </a:r>
              <a:r>
                <a:rPr lang="ko-KR" altLang="en-US" sz="1600" b="1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솔리테어</a:t>
              </a:r>
              <a:endPara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1601DCE-FBE0-4D3E-B6EB-60AEBFF1C46D}"/>
                </a:ext>
              </a:extLst>
            </p:cNvPr>
            <p:cNvGrpSpPr/>
            <p:nvPr/>
          </p:nvGrpSpPr>
          <p:grpSpPr>
            <a:xfrm>
              <a:off x="4976225" y="3482638"/>
              <a:ext cx="5308512" cy="778454"/>
              <a:chOff x="4976224" y="3482638"/>
              <a:chExt cx="6094889" cy="893770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97A3C985-F2B5-4EA4-8EEB-7A60A3E527DB}"/>
                  </a:ext>
                </a:extLst>
              </p:cNvPr>
              <p:cNvSpPr/>
              <p:nvPr/>
            </p:nvSpPr>
            <p:spPr>
              <a:xfrm>
                <a:off x="6253781" y="3482638"/>
                <a:ext cx="4817332" cy="89377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EE2292-8D5C-4416-8A7E-B7A170C71F9E}"/>
                  </a:ext>
                </a:extLst>
              </p:cNvPr>
              <p:cNvSpPr txBox="1"/>
              <p:nvPr/>
            </p:nvSpPr>
            <p:spPr>
              <a:xfrm>
                <a:off x="6590658" y="3775635"/>
                <a:ext cx="3517628" cy="35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혼자서 하는 카드놀이</a:t>
                </a:r>
              </a:p>
            </p:txBody>
          </p:sp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95779407-A6D2-4FC3-B933-B0E8E92D81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28495" b="3181"/>
              <a:stretch/>
            </p:blipFill>
            <p:spPr>
              <a:xfrm>
                <a:off x="4976224" y="3482638"/>
                <a:ext cx="1277557" cy="893770"/>
              </a:xfrm>
              <a:prstGeom prst="rect">
                <a:avLst/>
              </a:prstGeom>
            </p:spPr>
          </p:pic>
        </p:grpSp>
      </p:grpSp>
      <p:sp>
        <p:nvSpPr>
          <p:cNvPr id="24" name="원호 23">
            <a:extLst>
              <a:ext uri="{FF2B5EF4-FFF2-40B4-BE49-F238E27FC236}">
                <a16:creationId xmlns:a16="http://schemas.microsoft.com/office/drawing/2014/main" id="{F705B79F-8693-4790-BFD3-662E3811FACF}"/>
              </a:ext>
            </a:extLst>
          </p:cNvPr>
          <p:cNvSpPr/>
          <p:nvPr/>
        </p:nvSpPr>
        <p:spPr>
          <a:xfrm rot="13500000">
            <a:off x="3349429" y="1299780"/>
            <a:ext cx="4282535" cy="4029449"/>
          </a:xfrm>
          <a:prstGeom prst="arc">
            <a:avLst/>
          </a:prstGeom>
          <a:ln w="25400">
            <a:solidFill>
              <a:srgbClr val="EE3F2F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B9176EB-FBD6-48E6-86D4-4DE5B09278B6}"/>
              </a:ext>
            </a:extLst>
          </p:cNvPr>
          <p:cNvGrpSpPr/>
          <p:nvPr/>
        </p:nvGrpSpPr>
        <p:grpSpPr>
          <a:xfrm>
            <a:off x="4368534" y="1292899"/>
            <a:ext cx="5300093" cy="1601595"/>
            <a:chOff x="4984643" y="1259948"/>
            <a:chExt cx="5300093" cy="1601595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1774E9D-9FF9-4BFA-B4B7-5FD969131CE0}"/>
                </a:ext>
              </a:extLst>
            </p:cNvPr>
            <p:cNvGrpSpPr/>
            <p:nvPr/>
          </p:nvGrpSpPr>
          <p:grpSpPr>
            <a:xfrm>
              <a:off x="4984643" y="1717648"/>
              <a:ext cx="5300093" cy="1143895"/>
              <a:chOff x="4984644" y="1717648"/>
              <a:chExt cx="6090006" cy="1314378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63991C3D-76EE-4B3E-9863-52D60B02572E}"/>
                  </a:ext>
                </a:extLst>
              </p:cNvPr>
              <p:cNvSpPr/>
              <p:nvPr/>
            </p:nvSpPr>
            <p:spPr>
              <a:xfrm>
                <a:off x="6274051" y="1728294"/>
                <a:ext cx="4800599" cy="1303732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433E9-79F3-46E1-958E-E25EB8831896}"/>
                  </a:ext>
                </a:extLst>
              </p:cNvPr>
              <p:cNvSpPr txBox="1"/>
              <p:nvPr/>
            </p:nvSpPr>
            <p:spPr>
              <a:xfrm>
                <a:off x="6590674" y="2010828"/>
                <a:ext cx="4364019" cy="601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b="1" spc="-150" dirty="0" err="1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솔리테어</a:t>
                </a:r>
                <a:r>
                  <a:rPr lang="ko-KR" altLang="en-US" sz="1400" b="1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보드게임 </a:t>
                </a:r>
                <a:r>
                  <a:rPr lang="en-US" altLang="ko-KR" sz="1400" b="1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or </a:t>
                </a:r>
                <a:r>
                  <a:rPr lang="ko-KR" altLang="en-US" sz="1400" b="1" spc="-150" dirty="0" err="1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페그</a:t>
                </a:r>
                <a:r>
                  <a:rPr lang="ko-KR" altLang="en-US" sz="1400" b="1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sz="1400" b="1" spc="-150" dirty="0" err="1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솔리테어</a:t>
                </a:r>
                <a:endParaRPr lang="en-US" altLang="ko-KR" sz="1400" b="1" spc="-150" dirty="0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  <a:p>
                <a:r>
                  <a:rPr lang="ko-KR" altLang="en-US" sz="1400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말과 말판을 이용한 </a:t>
                </a:r>
                <a:r>
                  <a:rPr lang="ko-KR" altLang="en-US" sz="1400" spc="-150" dirty="0" err="1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솔리테어</a:t>
                </a:r>
                <a:r>
                  <a:rPr lang="ko-KR" altLang="en-US" sz="1400" spc="-150" dirty="0">
                    <a:ln>
                      <a:solidFill>
                        <a:srgbClr val="497EB2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게임</a:t>
                </a:r>
                <a:endParaRPr lang="en-US" altLang="ko-KR" sz="1100" spc="-150" dirty="0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DFE2A451-E53A-4C3B-9392-6DF2C35B1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4644" y="1717648"/>
                <a:ext cx="1289407" cy="131437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모서리가 둥근 직사각형 52">
              <a:extLst>
                <a:ext uri="{FF2B5EF4-FFF2-40B4-BE49-F238E27FC236}">
                  <a16:creationId xmlns:a16="http://schemas.microsoft.com/office/drawing/2014/main" id="{4CDE29A2-E0D8-43FB-B2A7-7D27D1A533EC}"/>
                </a:ext>
              </a:extLst>
            </p:cNvPr>
            <p:cNvSpPr/>
            <p:nvPr/>
          </p:nvSpPr>
          <p:spPr>
            <a:xfrm>
              <a:off x="4984643" y="1259948"/>
              <a:ext cx="5093780" cy="360040"/>
            </a:xfrm>
            <a:prstGeom prst="roundRect">
              <a:avLst/>
            </a:prstGeom>
            <a:solidFill>
              <a:srgbClr val="F26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b="1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솔리테어</a:t>
              </a:r>
              <a:r>
                <a:rPr lang="ko-KR" altLang="en-US" sz="1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 보드게임</a:t>
              </a: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0F231F8-B977-4EF0-B328-9B4B9AD94B8B}"/>
              </a:ext>
            </a:extLst>
          </p:cNvPr>
          <p:cNvSpPr/>
          <p:nvPr/>
        </p:nvSpPr>
        <p:spPr>
          <a:xfrm>
            <a:off x="4250139" y="63032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/>
            <a:r>
              <a:rPr lang="en-US" altLang="ko-KR" sz="10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*</a:t>
            </a:r>
            <a:r>
              <a:rPr lang="ko-KR" altLang="en-US" sz="1000" spc="-150" dirty="0" err="1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페그</a:t>
            </a:r>
            <a:r>
              <a:rPr lang="ko-KR" altLang="en-US" sz="10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en-US" altLang="ko-KR" sz="10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:  	</a:t>
            </a:r>
            <a:r>
              <a:rPr lang="ko-KR" altLang="en-US" sz="1000" spc="-150" dirty="0" err="1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페그는</a:t>
            </a:r>
            <a:r>
              <a:rPr lang="ko-KR" altLang="en-US" sz="10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못이나 작은 말뚝을 뜻하는 단어로 </a:t>
            </a:r>
            <a:r>
              <a:rPr lang="ko-KR" altLang="en-US" sz="1000" spc="-150" dirty="0" err="1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페그를</a:t>
            </a:r>
            <a:r>
              <a:rPr lang="ko-KR" altLang="en-US" sz="10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말판 구멍에 끼우는 보드게임을 뜻함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CA2310D-2203-4A8B-BFCE-5BB59BBB5D1C}"/>
              </a:ext>
            </a:extLst>
          </p:cNvPr>
          <p:cNvGrpSpPr/>
          <p:nvPr/>
        </p:nvGrpSpPr>
        <p:grpSpPr>
          <a:xfrm>
            <a:off x="4324216" y="4549237"/>
            <a:ext cx="5344411" cy="1287908"/>
            <a:chOff x="4940325" y="4516286"/>
            <a:chExt cx="5344411" cy="1287908"/>
          </a:xfrm>
        </p:grpSpPr>
        <p:sp>
          <p:nvSpPr>
            <p:cNvPr id="30" name="모서리가 둥근 직사각형 52">
              <a:extLst>
                <a:ext uri="{FF2B5EF4-FFF2-40B4-BE49-F238E27FC236}">
                  <a16:creationId xmlns:a16="http://schemas.microsoft.com/office/drawing/2014/main" id="{0B182C61-3312-4BBA-AD05-E62BE9B1712F}"/>
                </a:ext>
              </a:extLst>
            </p:cNvPr>
            <p:cNvSpPr/>
            <p:nvPr/>
          </p:nvSpPr>
          <p:spPr>
            <a:xfrm>
              <a:off x="4940325" y="4516286"/>
              <a:ext cx="5129044" cy="360040"/>
            </a:xfrm>
            <a:prstGeom prst="roundRect">
              <a:avLst/>
            </a:prstGeom>
            <a:solidFill>
              <a:srgbClr val="F26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그 외에도 혼자서 하는 다양한 놀이들</a:t>
              </a:r>
              <a:r>
                <a:rPr lang="en-US" altLang="ko-KR" sz="16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+mj-ea"/>
                  <a:ea typeface="+mj-ea"/>
                </a:rPr>
                <a:t>... </a:t>
              </a:r>
              <a:endPara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BEADEA1-625C-4446-8B43-02227DE09251}"/>
                </a:ext>
              </a:extLst>
            </p:cNvPr>
            <p:cNvSpPr/>
            <p:nvPr/>
          </p:nvSpPr>
          <p:spPr>
            <a:xfrm>
              <a:off x="4945842" y="5026312"/>
              <a:ext cx="5338894" cy="777882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4F0296-BC4C-42F9-99A3-177F7732CC1B}"/>
                </a:ext>
              </a:extLst>
            </p:cNvPr>
            <p:cNvSpPr txBox="1"/>
            <p:nvPr/>
          </p:nvSpPr>
          <p:spPr>
            <a:xfrm>
              <a:off x="6382361" y="5153643"/>
              <a:ext cx="3696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spc="-150" dirty="0" err="1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유객주</a:t>
              </a:r>
              <a:r>
                <a:rPr lang="en-US" altLang="ko-KR" sz="1400" b="1" spc="-150" dirty="0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, </a:t>
              </a:r>
              <a:r>
                <a:rPr lang="ko-KR" altLang="en-US" sz="1400" b="1" spc="-150" dirty="0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실뜨기 등 혼자서 하는 모든 놀이가</a:t>
              </a:r>
              <a:endParaRPr lang="en-US" altLang="ko-KR" sz="1400" b="1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r>
                <a:rPr lang="ko-KR" altLang="en-US" sz="1400" b="1" spc="-150" dirty="0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넓은 의미의 </a:t>
              </a:r>
              <a:r>
                <a:rPr lang="ko-KR" altLang="en-US" sz="1400" b="1" spc="-150" dirty="0" err="1">
                  <a:ln>
                    <a:solidFill>
                      <a:srgbClr val="497EB2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솔리테어임</a:t>
              </a:r>
              <a:endParaRPr lang="ko-KR" altLang="en-US" sz="1400" b="1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09E47E09-CAED-4EAE-93A1-01340FC3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0867" y="5038033"/>
              <a:ext cx="1031350" cy="765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2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90DA54B-F4F3-4019-9077-3170C49AA653}"/>
              </a:ext>
            </a:extLst>
          </p:cNvPr>
          <p:cNvSpPr/>
          <p:nvPr/>
        </p:nvSpPr>
        <p:spPr>
          <a:xfrm>
            <a:off x="3696662" y="4911322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81BC7195-707C-45F3-8BF4-47E7DD5A4723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34BA8-5C2B-4BD9-9995-DB8C72A049F8}"/>
              </a:ext>
            </a:extLst>
          </p:cNvPr>
          <p:cNvSpPr txBox="1"/>
          <p:nvPr/>
        </p:nvSpPr>
        <p:spPr>
          <a:xfrm>
            <a:off x="2645353" y="507867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C -0.02097 0.01898 -0.04128 0.0375 -0.05326 0.02222 C -0.06524 0.00625 -0.06888 -0.04375 -0.07188 -0.0932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B84BE1EA-7D2B-444A-AD25-FCC2CE0272C6}"/>
              </a:ext>
            </a:extLst>
          </p:cNvPr>
          <p:cNvSpPr/>
          <p:nvPr/>
        </p:nvSpPr>
        <p:spPr>
          <a:xfrm>
            <a:off x="9670595" y="451406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8F6534F5-56C7-4304-A681-D0B1466620EC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E78EF8-AB6A-45F7-9FBE-66EB8C8BDE16}"/>
              </a:ext>
            </a:extLst>
          </p:cNvPr>
          <p:cNvSpPr txBox="1"/>
          <p:nvPr/>
        </p:nvSpPr>
        <p:spPr>
          <a:xfrm>
            <a:off x="7142118" y="1419414"/>
            <a:ext cx="4713067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여섯 번째 말을 똑같은 방법으로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033B1-E267-4988-BCED-32258887E011}"/>
              </a:ext>
            </a:extLst>
          </p:cNvPr>
          <p:cNvSpPr txBox="1"/>
          <p:nvPr/>
        </p:nvSpPr>
        <p:spPr>
          <a:xfrm>
            <a:off x="5534563" y="2677883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24 C -0.0293 -0.14907 -0.05833 -0.29468 -0.13294 -0.325 C -0.20729 -0.35555 -0.32734 -0.27106 -0.44727 -0.1865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702622C-FBAD-4957-B418-36CC21566C87}"/>
              </a:ext>
            </a:extLst>
          </p:cNvPr>
          <p:cNvSpPr/>
          <p:nvPr/>
        </p:nvSpPr>
        <p:spPr>
          <a:xfrm>
            <a:off x="4216101" y="323110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6ED1D97-D1D6-4A9F-89B2-A5823E6005DB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93E06-855E-4616-8EE6-450220F66A4F}"/>
              </a:ext>
            </a:extLst>
          </p:cNvPr>
          <p:cNvSpPr txBox="1"/>
          <p:nvPr/>
        </p:nvSpPr>
        <p:spPr>
          <a:xfrm>
            <a:off x="5572874" y="449019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6758AE-AC3B-434E-A8FB-861449846FA7}"/>
              </a:ext>
            </a:extLst>
          </p:cNvPr>
          <p:cNvSpPr txBox="1"/>
          <p:nvPr/>
        </p:nvSpPr>
        <p:spPr>
          <a:xfrm>
            <a:off x="6023553" y="610737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23864B-E8BD-4D72-86C5-B1FAD73BBA17}"/>
              </a:ext>
            </a:extLst>
          </p:cNvPr>
          <p:cNvSpPr txBox="1"/>
          <p:nvPr/>
        </p:nvSpPr>
        <p:spPr>
          <a:xfrm>
            <a:off x="7342983" y="3429000"/>
            <a:ext cx="4353718" cy="979069"/>
          </a:xfrm>
          <a:prstGeom prst="borderCallout2">
            <a:avLst>
              <a:gd name="adj1" fmla="val 18750"/>
              <a:gd name="adj2" fmla="val 14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  <a:ln w="15875" cmpd="sng">
            <a:solidFill>
              <a:srgbClr val="29A78A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두 번째 점에 다른 말이 있어도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</a:b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둘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287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23 C 0.00873 -0.00277 0.00469 -0.00208 0.02019 -0.00023 C 0.0211 -3.7037E-6 0.02175 0.00093 0.02253 0.00116 C 0.02383 0.00186 0.02513 0.00209 0.02644 0.00255 C 0.02839 0.00324 0.03151 0.00371 0.03347 0.00533 C 0.03868 0.00996 0.03308 0.00625 0.03815 0.01227 C 0.03894 0.0132 0.03972 0.0132 0.0405 0.01366 C 0.04102 0.01505 0.04141 0.0169 0.04206 0.01783 C 0.04271 0.01875 0.04388 0.01829 0.0444 0.01922 C 0.04584 0.02176 0.04649 0.02477 0.04753 0.02755 L 0.04909 0.03149 C 0.04961 0.03287 0.05039 0.03403 0.05065 0.03565 C 0.05274 0.04676 0.05196 0.04121 0.053 0.05232 C 0.05274 0.06343 0.05274 0.07408 0.05222 0.08519 C 0.05222 0.08774 0.05183 0.08982 0.05144 0.09213 C 0.05105 0.09514 0.05039 0.09746 0.04987 0.10024 L 0.04909 0.1044 L 0.04831 0.10857 C 0.04805 0.10996 0.04805 0.11158 0.04753 0.11274 C 0.04701 0.11412 0.04649 0.11551 0.04597 0.1169 C 0.04571 0.11829 0.04558 0.11991 0.04519 0.12107 C 0.04258 0.12963 0.04323 0.12824 0.03972 0.13172 C 0.03776 0.14236 0.04063 0.13033 0.03659 0.13866 C 0.0323 0.14838 0.04024 0.13774 0.03347 0.14561 C 0.03164 0.15556 0.03334 0.15232 0.02956 0.15672 C 0.03034 0.15764 0.03112 0.1588 0.0319 0.15949 C 0.03321 0.16065 0.0362 0.16181 0.03737 0.16227 C 0.03829 0.16274 0.03894 0.1632 0.03972 0.16343 C 0.04102 0.16412 0.04245 0.16412 0.04362 0.16482 C 0.04506 0.16551 0.04623 0.1669 0.04753 0.1676 C 0.05118 0.16968 0.05365 0.16875 0.0569 0.17454 C 0.0642 0.1875 0.06068 0.18218 0.0694 0.19399 C 0.07045 0.19537 0.07175 0.1963 0.07253 0.19769 L 0.07722 0.2088 C 0.078 0.21065 0.07865 0.21274 0.07956 0.21436 C 0.08034 0.21574 0.08125 0.2169 0.0819 0.21852 C 0.08269 0.22037 0.08295 0.22246 0.08347 0.22408 C 0.08399 0.2257 0.08451 0.22686 0.08503 0.22824 C 0.08672 0.23959 0.08477 0.22848 0.08737 0.23774 C 0.08776 0.23912 0.08789 0.24074 0.08815 0.2419 C 0.08868 0.24352 0.08933 0.24468 0.08972 0.24607 C 0.09011 0.24746 0.09024 0.24908 0.0905 0.25024 C 0.09102 0.25186 0.09167 0.25301 0.09206 0.2544 L 0.0944 0.26644 L 0.09519 0.27061 C 0.09727 0.30047 0.09701 0.29144 0.09519 0.34491 C 0.09519 0.34792 0.09414 0.35047 0.09362 0.35324 C 0.09336 0.35463 0.09336 0.35625 0.09284 0.35741 L 0.08659 0.37385 C 0.08607 0.37524 0.08594 0.37755 0.08503 0.37801 C 0.08425 0.37848 0.08347 0.37871 0.08269 0.3794 C 0.08112 0.38102 0.078 0.38496 0.078 0.38519 C 0.07748 0.38635 0.07722 0.3882 0.07644 0.38912 C 0.07579 0.39005 0.07474 0.38982 0.07409 0.39051 C 0.07097 0.39468 0.07396 0.39468 0.07175 0.39468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1" y="19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29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A7247997-1A48-419D-B44A-6B26FFE5F69B}"/>
              </a:ext>
            </a:extLst>
          </p:cNvPr>
          <p:cNvSpPr/>
          <p:nvPr/>
        </p:nvSpPr>
        <p:spPr>
          <a:xfrm>
            <a:off x="8272449" y="527778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905DFE6-2A6B-4B51-AF52-832F0CFFFFD3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94F109-3B9F-49DA-9BA7-EE1D193E83D4}"/>
              </a:ext>
            </a:extLst>
          </p:cNvPr>
          <p:cNvSpPr txBox="1"/>
          <p:nvPr/>
        </p:nvSpPr>
        <p:spPr>
          <a:xfrm>
            <a:off x="3604163" y="5763983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L -0.37578 -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8BEFC6CC-D233-4B1D-BE8E-B2823DA69E41}"/>
              </a:ext>
            </a:extLst>
          </p:cNvPr>
          <p:cNvSpPr/>
          <p:nvPr/>
        </p:nvSpPr>
        <p:spPr>
          <a:xfrm>
            <a:off x="3696662" y="493560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F3C851-B432-4A10-BBAD-7A5F4F310263}"/>
              </a:ext>
            </a:extLst>
          </p:cNvPr>
          <p:cNvSpPr txBox="1"/>
          <p:nvPr/>
        </p:nvSpPr>
        <p:spPr>
          <a:xfrm>
            <a:off x="5560174" y="476959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79344F-27E5-4EBE-8B15-9E6032E868FE}"/>
              </a:ext>
            </a:extLst>
          </p:cNvPr>
          <p:cNvSpPr txBox="1"/>
          <p:nvPr/>
        </p:nvSpPr>
        <p:spPr>
          <a:xfrm>
            <a:off x="6836353" y="325565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37F3FE4-4C3D-4F39-8AF2-5EB88907586B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6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065 -0.00023 0.00169 -4.81481E-6 0.00273 0.00047 C 0.00325 0.0007 0.0039 0.00139 0.00455 0.00163 C 0.00716 0.00255 0.01224 0.00394 0.01224 0.0044 C 0.01809 0.00348 0.02408 0.00371 0.03007 0.00278 C 0.03216 0.00232 0.03763 -0.00254 0.03893 -0.00393 C 0.04023 -0.00532 0.04166 -0.00648 0.0427 -0.00833 C 0.04336 -0.00949 0.04401 -0.01041 0.04453 -0.0118 C 0.04518 -0.01273 0.04531 -0.01412 0.04596 -0.01504 C 0.04648 -0.01574 0.04726 -0.01574 0.04778 -0.0162 C 0.05091 -0.0243 0.04713 -0.01574 0.05091 -0.0206 C 0.05195 -0.02175 0.05273 -0.02361 0.05364 -0.025 C 0.05599 -0.0287 0.0552 -0.02569 0.05729 -0.03055 C 0.05833 -0.03263 0.05898 -0.03495 0.06002 -0.03726 L 0.0625 -0.04398 L 0.06367 -0.04722 C 0.06419 -0.04837 0.06471 -0.0493 0.06497 -0.05069 C 0.06523 -0.05162 0.06536 -0.053 0.06562 -0.05393 C 0.06588 -0.05509 0.06653 -0.05601 0.06679 -0.05717 C 0.06757 -0.05972 0.06783 -0.06203 0.06822 -0.06412 L 0.07005 -0.07407 L 0.07135 -0.08078 L 0.072 -0.08425 C 0.07213 -0.0875 0.07122 -0.09189 0.07265 -0.09421 C 0.07382 -0.09606 0.07604 -0.09351 0.07773 -0.09305 C 0.07864 -0.09282 0.07942 -0.09212 0.0802 -0.09189 C 0.09414 -0.08796 0.07877 -0.09305 0.08854 -0.08981 L 0.11588 -0.09074 C 0.12434 -0.09143 0.11822 -0.0912 0.12291 -0.09305 C 0.12552 -0.09398 0.12747 -0.09398 0.12994 -0.09537 C 0.13125 -0.09583 0.13242 -0.09675 0.13372 -0.09745 L 0.13945 -0.10092 C 0.1401 -0.10115 0.14075 -0.10138 0.14127 -0.10185 C 0.14336 -0.10416 0.14362 -0.10462 0.14583 -0.10648 C 0.14635 -0.10694 0.147 -0.10717 0.14765 -0.1074 C 0.14856 -0.10856 0.14934 -0.10972 0.15026 -0.11087 C 0.15325 -0.11458 0.15182 -0.11203 0.15533 -0.11759 C 0.15833 -0.12222 0.15599 -0.12013 0.15924 -0.12222 C 0.15976 -0.12337 0.16041 -0.12453 0.16106 -0.12546 C 0.16158 -0.12638 0.16237 -0.12685 0.16289 -0.12777 C 0.16432 -0.12986 0.16536 -0.13263 0.16679 -0.13449 C 0.16862 -0.13657 0.1733 -0.14189 0.17382 -0.14328 C 0.17421 -0.14444 0.17461 -0.1456 0.17513 -0.14652 C 0.1763 -0.14907 0.17773 -0.15069 0.17877 -0.15324 C 0.17942 -0.15486 0.1802 -0.15625 0.18086 -0.15763 C 0.18476 -0.16574 0.18072 -0.15578 0.18463 -0.1655 C 0.18671 -0.17083 0.18502 -0.16666 0.18711 -0.17337 C 0.18867 -0.178 0.18841 -0.17546 0.18971 -0.18101 C 0.19023 -0.18356 0.19049 -0.18564 0.19101 -0.18796 L 0.19153 -0.1912 C 0.19179 -0.19236 0.19205 -0.19351 0.19218 -0.19467 C 0.19244 -0.19675 0.1927 -0.19907 0.19283 -0.20138 C 0.19309 -0.20416 0.19322 -0.20717 0.19349 -0.21018 C 0.19375 -0.21388 0.19427 -0.21666 0.19492 -0.22013 C 0.19453 -0.22731 0.1944 -0.23425 0.19414 -0.2412 C 0.19401 -0.24282 0.19349 -0.2456 0.19349 -0.24537 " pathEditMode="relative" rAng="0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-1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E83BC767-8B7D-40D4-BE5E-818DC52179CD}"/>
              </a:ext>
            </a:extLst>
          </p:cNvPr>
          <p:cNvSpPr/>
          <p:nvPr/>
        </p:nvSpPr>
        <p:spPr>
          <a:xfrm>
            <a:off x="8971522" y="527778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2F104-4C15-4E4D-A472-2FCC73225E41}"/>
              </a:ext>
            </a:extLst>
          </p:cNvPr>
          <p:cNvSpPr txBox="1"/>
          <p:nvPr/>
        </p:nvSpPr>
        <p:spPr>
          <a:xfrm>
            <a:off x="683075" y="2868221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8536734-85F8-42BD-9228-C02757309713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1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08 C -0.05365 -0.24282 -0.10703 -0.48333 -0.21042 -0.53264 C -0.31393 -0.58194 -0.46771 -0.44004 -0.62136 -0.29791 " pathEditMode="relative" ptsTypes="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C5058BB-868C-4AC5-8CD5-E2A6E5484F84}"/>
              </a:ext>
            </a:extLst>
          </p:cNvPr>
          <p:cNvSpPr/>
          <p:nvPr/>
        </p:nvSpPr>
        <p:spPr>
          <a:xfrm>
            <a:off x="1401107" y="323280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4447233-B577-4192-846A-4B14EABD577C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C83A4-C025-4737-AB83-F5EF3D2D1852}"/>
              </a:ext>
            </a:extLst>
          </p:cNvPr>
          <p:cNvSpPr txBox="1"/>
          <p:nvPr/>
        </p:nvSpPr>
        <p:spPr>
          <a:xfrm>
            <a:off x="3068395" y="2731161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7BDA6B-9860-4A6B-91E1-84CA9EA902B7}"/>
              </a:ext>
            </a:extLst>
          </p:cNvPr>
          <p:cNvSpPr txBox="1"/>
          <p:nvPr/>
        </p:nvSpPr>
        <p:spPr>
          <a:xfrm>
            <a:off x="4858437" y="269487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C -0.00351 -0.01737 -0.00351 -0.03241 -0.00299 -0.04746 C -0.00286 -0.05 -0.00052 -0.06297 -0.00026 -0.06343 C 0.0004 -0.06505 0.00105 -0.06667 0.00157 -0.06829 C 0.00196 -0.06991 0.00209 -0.07176 0.00248 -0.07315 C 0.00352 -0.07663 0.00495 -0.07963 0.00612 -0.08288 C 0.00665 -0.0845 0.0073 -0.08612 0.00795 -0.0875 C 0.00886 -0.08982 0.00977 -0.0919 0.01068 -0.09399 C 0.0112 -0.09561 0.01159 -0.09746 0.01237 -0.09885 C 0.01407 -0.10139 0.01602 -0.10301 0.01784 -0.10533 C 0.01875 -0.10625 0.01954 -0.10788 0.02058 -0.10857 L 0.02865 -0.1132 L 0.03138 -0.11482 C 0.0323 -0.11598 0.03308 -0.11737 0.03412 -0.11806 C 0.0349 -0.11899 0.03594 -0.11922 0.03685 -0.11968 C 0.0392 -0.12084 0.04167 -0.12153 0.04401 -0.12292 C 0.04493 -0.12338 0.04584 -0.12408 0.04675 -0.12454 C 0.04922 -0.1257 0.0543 -0.12709 0.05665 -0.12778 C 0.0599 -0.12755 0.08178 -0.1294 0.09193 -0.12454 C 0.09375 -0.12362 0.09558 -0.12246 0.0974 -0.1213 C 0.0974 -0.1213 0.10274 -0.11806 0.10274 -0.11806 C 0.10365 -0.11713 0.10443 -0.11575 0.10547 -0.11482 C 0.10665 -0.11413 0.10795 -0.11389 0.10912 -0.1132 C 0.11094 -0.11227 0.11446 -0.11019 0.11446 -0.11019 C 0.11771 -0.10625 0.12032 -0.10417 0.12266 -0.09885 C 0.12396 -0.09584 0.12553 -0.09283 0.12631 -0.08913 L 0.12813 -0.07963 L 0.13073 -0.06505 L 0.13165 -0.06019 C 0.13204 -0.05718 0.13217 -0.05371 0.13256 -0.0507 C 0.13308 -0.04746 0.13399 -0.04445 0.13438 -0.04098 C 0.13464 -0.03843 0.13503 -0.03565 0.13529 -0.03288 C 0.13568 -0.02917 0.13568 -0.02547 0.1362 -0.02176 C 0.13659 -0.01852 0.13737 -0.01528 0.13803 -0.01204 L 0.13894 -0.00718 C 0.1392 -0.0095 0.13946 -0.01158 0.13985 -0.01366 C 0.14154 -0.02454 0.14037 -0.01227 0.14258 -0.03149 C 0.14323 -0.03774 0.1448 -0.05348 0.1461 -0.06019 L 0.14792 -0.06991 L 0.14883 -0.07477 C 0.14909 -0.07639 0.14922 -0.07825 0.14974 -0.07963 L 0.15339 -0.08913 L 0.15521 -0.09399 C 0.15573 -0.09561 0.15612 -0.09769 0.15704 -0.09885 L 0.15964 -0.10209 C 0.16029 -0.10371 0.16068 -0.10556 0.16146 -0.10695 C 0.16316 -0.1095 0.16693 -0.1132 0.16693 -0.1132 C 0.16862 -0.11783 0.16954 -0.12107 0.17227 -0.12454 C 0.17305 -0.12547 0.17409 -0.1257 0.175 -0.12616 C 0.17592 -0.12778 0.1767 -0.12963 0.17774 -0.13102 C 0.18555 -0.14028 0.17448 -0.122 0.18321 -0.13727 C 0.18711 -0.13681 0.19102 -0.13658 0.19493 -0.13588 C 0.19766 -0.13519 0.19857 -0.13311 0.2004 -0.1294 C 0.20105 -0.12778 0.20144 -0.12593 0.20209 -0.12454 C 0.203 -0.12269 0.20404 -0.12153 0.20482 -0.11968 C 0.2086 -0.11158 0.20443 -0.1176 0.20938 -0.11158 L 0.21485 -0.09723 C 0.21537 -0.09561 0.21628 -0.09422 0.21654 -0.09237 C 0.21693 -0.09075 0.21706 -0.08913 0.21745 -0.0875 C 0.21797 -0.08588 0.21888 -0.0845 0.21928 -0.08288 C 0.22006 -0.07963 0.22058 -0.07639 0.2211 -0.07315 L 0.22201 -0.06829 C 0.22279 -0.06413 0.22331 -0.06158 0.22383 -0.05718 C 0.22448 -0.0507 0.22487 -0.04422 0.22566 -0.03774 C 0.22787 -0.01806 0.22513 -0.04283 0.22748 -0.02014 C 0.22774 -0.01737 0.22813 -0.01482 0.22839 -0.01204 C 0.22943 -0.00139 0.22735 -0.00255 0.23112 -0.00255 " pathEditMode="relative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D0045A89-8B96-48EA-AB7C-B393B7FA1B55}"/>
              </a:ext>
            </a:extLst>
          </p:cNvPr>
          <p:cNvSpPr/>
          <p:nvPr/>
        </p:nvSpPr>
        <p:spPr>
          <a:xfrm>
            <a:off x="9670595" y="527777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3668344-2939-4B60-9D27-319CABAE3B6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1F1DB-05A4-471E-A7F3-922AC1AC3DA2}"/>
              </a:ext>
            </a:extLst>
          </p:cNvPr>
          <p:cNvSpPr txBox="1"/>
          <p:nvPr/>
        </p:nvSpPr>
        <p:spPr>
          <a:xfrm>
            <a:off x="3657045" y="5848203"/>
            <a:ext cx="561437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하나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023 L -0.48984 -0.0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-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40F142-2733-49A7-B7F9-3F94F9DCD9D6}"/>
              </a:ext>
            </a:extLst>
          </p:cNvPr>
          <p:cNvSpPr/>
          <p:nvPr/>
        </p:nvSpPr>
        <p:spPr>
          <a:xfrm>
            <a:off x="3701424" y="495084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76D3E9-BE75-43E8-B845-791AD9C042F2}"/>
              </a:ext>
            </a:extLst>
          </p:cNvPr>
          <p:cNvSpPr txBox="1"/>
          <p:nvPr/>
        </p:nvSpPr>
        <p:spPr>
          <a:xfrm>
            <a:off x="2092482" y="4880607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둘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BB62BC-335E-4CD8-ACFD-4BCB615BA673}"/>
              </a:ext>
            </a:extLst>
          </p:cNvPr>
          <p:cNvSpPr txBox="1"/>
          <p:nvPr/>
        </p:nvSpPr>
        <p:spPr>
          <a:xfrm>
            <a:off x="854531" y="3727368"/>
            <a:ext cx="371001" cy="346686"/>
          </a:xfrm>
          <a:prstGeom prst="roundRect">
            <a:avLst/>
          </a:prstGeom>
          <a:solidFill>
            <a:srgbClr val="00A681"/>
          </a:solidFill>
          <a:ln>
            <a:noFill/>
          </a:ln>
        </p:spPr>
        <p:txBody>
          <a:bodyPr wrap="none" lIns="54000" tIns="18000" rIns="54000" bIns="18000" rtlCol="0">
            <a:spAutoFit/>
          </a:bodyPr>
          <a:lstStyle/>
          <a:p>
            <a:pPr algn="ctr"/>
            <a:r>
              <a:rPr lang="ko-KR" altLang="en-US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셋</a:t>
            </a:r>
            <a:r>
              <a:rPr lang="en-US" altLang="ko-KR" spc="-30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!</a:t>
            </a:r>
            <a:endParaRPr lang="ko-KR" altLang="en-US" spc="-30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254 C -0.00573 0.00579 -0.00677 0.03773 -0.0086 0.04699 C -0.00938 0.05 -0.01029 0.05301 -0.01172 0.05532 C -0.01302 0.05694 -0.01498 0.05671 -0.01641 0.0581 C -0.02865 0.06875 -0.01407 0.05926 -0.02578 0.06643 C -0.02735 0.06921 -0.02865 0.07268 -0.03047 0.07477 C -0.03243 0.07662 -0.03464 0.07754 -0.03672 0.07754 C -0.04779 0.07754 -0.0586 0.07569 -0.06953 0.07477 L -0.0836 0.06643 L -0.08828 0.06366 C -0.08881 0.06088 -0.08894 0.05741 -0.08985 0.05532 C -0.09115 0.05254 -0.09362 0.05254 -0.09453 0.04977 C -0.09636 0.04467 -0.09766 0.0331 -0.09766 0.0331 C -0.09662 -0.00486 -0.09857 -0.00903 -0.09453 -0.03357 C -0.09349 -0.04097 -0.09037 -0.05648 -0.08672 -0.05857 L -0.08203 -0.06134 C -0.07995 -0.0669 -0.07266 -0.07431 -0.07578 -0.07801 C -0.09662 -0.10278 -0.07865 -0.08357 -0.13828 -0.08634 C -0.14401 -0.08727 -0.14987 -0.0875 -0.15547 -0.08912 C -0.15873 -0.09028 -0.16172 -0.09283 -0.16485 -0.09468 C -0.16641 -0.0956 -0.16823 -0.09584 -0.16953 -0.09746 C -0.17565 -0.10486 -0.17253 -0.10209 -0.17891 -0.10579 C -0.18047 -0.10857 -0.18243 -0.11111 -0.1836 -0.11412 C -0.18737 -0.12338 -0.1862 -0.12454 -0.18828 -0.13357 C -0.18933 -0.1375 -0.19063 -0.14097 -0.19141 -0.14468 C -0.19271 -0.15023 -0.19349 -0.15579 -0.19453 -0.16134 C -0.19688 -0.17338 -0.19571 -0.1669 -0.19766 -0.18079 C -0.19714 -0.19283 -0.19727 -0.20509 -0.1961 -0.2169 C -0.19532 -0.22662 -0.19323 -0.23472 -0.18985 -0.2419 C -0.18894 -0.24398 -0.18776 -0.2456 -0.18672 -0.24746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성공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자리채우기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40CED90-4523-43F5-97CF-45ABD5A48C94}"/>
              </a:ext>
            </a:extLst>
          </p:cNvPr>
          <p:cNvSpPr/>
          <p:nvPr/>
        </p:nvSpPr>
        <p:spPr>
          <a:xfrm>
            <a:off x="1423431" y="3255902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4D2E00-1D5D-4CAD-9479-742F82F4B96F}"/>
              </a:ext>
            </a:extLst>
          </p:cNvPr>
          <p:cNvSpPr txBox="1"/>
          <p:nvPr/>
        </p:nvSpPr>
        <p:spPr>
          <a:xfrm>
            <a:off x="7142118" y="1419414"/>
            <a:ext cx="4713067" cy="1040624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9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말판에 다 채워 넣었으므로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400" b="1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솔리테어</a:t>
            </a:r>
            <a:r>
              <a:rPr lang="ko-KR" altLang="en-US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 성공</a:t>
            </a:r>
            <a:r>
              <a:rPr lang="en-US" altLang="ko-KR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!</a:t>
            </a:r>
            <a:endParaRPr lang="ko-KR" altLang="en-US" sz="24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ECDCB05-1C80-4FD1-B674-1FD84DC7D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596A123-63C5-4C63-8221-2D9A0136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솔리테어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Solitaire) </a:t>
            </a:r>
            <a:r>
              <a:rPr lang="ko-KR" altLang="en-US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보드게임의</a:t>
            </a:r>
            <a:r>
              <a:rPr lang="en-US" altLang="ko-KR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역사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AF0847-C233-47F4-A8A3-9F67E2FE97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첫걸음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CC025D44-6ADA-4966-8937-EC82715FCBC0}"/>
              </a:ext>
            </a:extLst>
          </p:cNvPr>
          <p:cNvGrpSpPr/>
          <p:nvPr/>
        </p:nvGrpSpPr>
        <p:grpSpPr>
          <a:xfrm>
            <a:off x="395335" y="1820745"/>
            <a:ext cx="3057492" cy="4045903"/>
            <a:chOff x="817751" y="2119507"/>
            <a:chExt cx="3057492" cy="4045903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32AF9E9-E2C7-4420-A4A4-581FCBBB1E1D}"/>
                </a:ext>
              </a:extLst>
            </p:cNvPr>
            <p:cNvSpPr/>
            <p:nvPr/>
          </p:nvSpPr>
          <p:spPr>
            <a:xfrm>
              <a:off x="817751" y="2119507"/>
              <a:ext cx="3057492" cy="179520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rgbClr val="EE3F2F"/>
              </a:solidFill>
            </a:ln>
            <a:effectLst>
              <a:outerShdw blurRad="50800" dist="254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6F65B48-C34C-4C27-8C96-64C820F994E7}"/>
                </a:ext>
              </a:extLst>
            </p:cNvPr>
            <p:cNvSpPr/>
            <p:nvPr/>
          </p:nvSpPr>
          <p:spPr>
            <a:xfrm>
              <a:off x="817751" y="4064914"/>
              <a:ext cx="3057492" cy="2100496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장기나 바둑의 </a:t>
              </a:r>
              <a:r>
                <a:rPr lang="en-US" altLang="ko-KR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‘</a:t>
              </a:r>
              <a:r>
                <a:rPr lang="ko-KR" altLang="en-US" sz="14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묘수풀이＇등</a:t>
              </a:r>
              <a:r>
                <a:rPr lang="en-US" altLang="ko-KR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,</a:t>
              </a:r>
            </a:p>
            <a:p>
              <a:pPr algn="ctr">
                <a:lnSpc>
                  <a:spcPts val="2200"/>
                </a:lnSpc>
              </a:pP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고대부터 여러 문명권에서 다양한 </a:t>
              </a:r>
              <a:r>
                <a:rPr lang="ko-KR" altLang="en-US" sz="14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솔리테어</a:t>
              </a: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보드게임을 만들고 </a:t>
              </a:r>
              <a:r>
                <a:rPr lang="ko-KR" altLang="en-US" sz="14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즐겨옴</a:t>
              </a:r>
              <a:endParaRPr lang="en-US" altLang="ko-KR" sz="14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우리나라에서는 </a:t>
              </a:r>
              <a:r>
                <a:rPr lang="ko-KR" altLang="en-US" sz="1400" b="1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+mn-ea"/>
                </a:rPr>
                <a:t>혼자고누</a:t>
              </a:r>
              <a:r>
                <a:rPr lang="ko-KR" altLang="en-US" sz="14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라고</a:t>
              </a: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불림</a:t>
              </a:r>
              <a:endParaRPr lang="en-US" altLang="ko-KR" sz="14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 algn="ctr">
                <a:lnSpc>
                  <a:spcPts val="2200"/>
                </a:lnSpc>
              </a:pPr>
              <a:endParaRPr lang="en-US" altLang="ko-KR" sz="14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>
                <a:lnSpc>
                  <a:spcPts val="2200"/>
                </a:lnSpc>
              </a:pPr>
              <a:r>
                <a:rPr lang="en-US" altLang="ko-KR" sz="11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* 17</a:t>
              </a:r>
              <a:r>
                <a:rPr lang="ko-KR" altLang="en-US" sz="11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세기에 감옥에 갇힌 프랑스 귀족이 </a:t>
              </a:r>
              <a:r>
                <a:rPr lang="ko-KR" altLang="en-US" sz="11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솔리테어</a:t>
              </a:r>
              <a:r>
                <a:rPr lang="ko-KR" altLang="en-US" sz="11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보드게임을 발명했다는 설이 있는데 이는 사실이 아님</a:t>
              </a:r>
              <a:endPara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ADB4C1A-DCBA-4656-A172-F5A66AF43733}"/>
              </a:ext>
            </a:extLst>
          </p:cNvPr>
          <p:cNvGrpSpPr/>
          <p:nvPr/>
        </p:nvGrpSpPr>
        <p:grpSpPr>
          <a:xfrm>
            <a:off x="4044611" y="1820745"/>
            <a:ext cx="4372064" cy="4045903"/>
            <a:chOff x="4044611" y="1820745"/>
            <a:chExt cx="4372064" cy="404590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DFF89177-DBCE-459F-9F0D-8D568FDD5BC5}"/>
                </a:ext>
              </a:extLst>
            </p:cNvPr>
            <p:cNvSpPr/>
            <p:nvPr/>
          </p:nvSpPr>
          <p:spPr>
            <a:xfrm>
              <a:off x="4044611" y="1855179"/>
              <a:ext cx="2329425" cy="31996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>
              <a:solidFill>
                <a:srgbClr val="EE3F2F"/>
              </a:solidFill>
            </a:ln>
            <a:effectLst>
              <a:outerShdw blurRad="50800" dist="254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2EFFFA7-8347-4451-BCBD-6BFCAC9D2147}"/>
                </a:ext>
              </a:extLst>
            </p:cNvPr>
            <p:cNvSpPr/>
            <p:nvPr/>
          </p:nvSpPr>
          <p:spPr>
            <a:xfrm>
              <a:off x="6470181" y="1820745"/>
              <a:ext cx="1946494" cy="404590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altLang="ko-KR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17</a:t>
              </a: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세기 경에 유럽 귀족사회에서 </a:t>
              </a:r>
              <a:r>
                <a:rPr lang="ko-KR" altLang="en-US" sz="1400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솔리테어</a:t>
              </a: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보드게임이 크게 유행하면서 그림이나 기록으로 남게 됨</a:t>
              </a:r>
              <a:endPara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6FAE8D-220A-4C4F-A08A-C1736874B1A6}"/>
                </a:ext>
              </a:extLst>
            </p:cNvPr>
            <p:cNvSpPr txBox="1"/>
            <p:nvPr/>
          </p:nvSpPr>
          <p:spPr>
            <a:xfrm>
              <a:off x="4126647" y="5220317"/>
              <a:ext cx="2052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i="1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솔리테어</a:t>
              </a:r>
              <a:r>
                <a:rPr lang="ko-KR" altLang="en-US" sz="1200" i="1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 보드게임을 하는 공주</a:t>
              </a:r>
              <a:r>
                <a:rPr lang="en-US" altLang="ko-KR" sz="1200" i="1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(Anne Chabot de Rohan </a:t>
              </a:r>
              <a:r>
                <a:rPr lang="en-US" altLang="ko-KR" sz="1200" i="1" spc="-150" dirty="0" err="1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Princesse</a:t>
              </a:r>
              <a:r>
                <a:rPr lang="en-US" altLang="ko-KR" sz="1200" i="1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</a:rPr>
                <a:t> de Soubise), 1697</a:t>
              </a:r>
              <a:endParaRPr lang="en-US" altLang="ko-KR" sz="12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A4B21B9C-F1D0-4A06-834E-7547469FAE73}"/>
              </a:ext>
            </a:extLst>
          </p:cNvPr>
          <p:cNvGrpSpPr/>
          <p:nvPr/>
        </p:nvGrpSpPr>
        <p:grpSpPr>
          <a:xfrm>
            <a:off x="8998557" y="1820745"/>
            <a:ext cx="2798108" cy="4045903"/>
            <a:chOff x="8998557" y="1820745"/>
            <a:chExt cx="2798108" cy="4045903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2CCA1CEF-3458-4A0C-9BB7-A75E051DAA39}"/>
                </a:ext>
              </a:extLst>
            </p:cNvPr>
            <p:cNvSpPr/>
            <p:nvPr/>
          </p:nvSpPr>
          <p:spPr>
            <a:xfrm>
              <a:off x="9008460" y="1820745"/>
              <a:ext cx="2788205" cy="263652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57150">
              <a:solidFill>
                <a:srgbClr val="EE3F2F"/>
              </a:solidFill>
            </a:ln>
            <a:effectLst>
              <a:outerShdw blurRad="50800" dist="25400" dir="2700000" algn="tl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11BEC32C-C9FC-43C8-A7CF-534A910676EC}"/>
                </a:ext>
              </a:extLst>
            </p:cNvPr>
            <p:cNvSpPr/>
            <p:nvPr/>
          </p:nvSpPr>
          <p:spPr>
            <a:xfrm>
              <a:off x="8998557" y="4613887"/>
              <a:ext cx="2798108" cy="125276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ko-KR" altLang="en-US" sz="1400" spc="-1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컴퓨터 게임이나 핸드폰 앱으로 개발되어 많은 사람들이 즐기고 있음</a:t>
              </a:r>
              <a:endPara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51" name="모서리가 둥근 직사각형 52">
            <a:extLst>
              <a:ext uri="{FF2B5EF4-FFF2-40B4-BE49-F238E27FC236}">
                <a16:creationId xmlns:a16="http://schemas.microsoft.com/office/drawing/2014/main" id="{3319A820-0D19-4FDA-91F5-E5DD5C245A6B}"/>
              </a:ext>
            </a:extLst>
          </p:cNvPr>
          <p:cNvSpPr/>
          <p:nvPr/>
        </p:nvSpPr>
        <p:spPr>
          <a:xfrm>
            <a:off x="395335" y="1358159"/>
            <a:ext cx="3057492" cy="360040"/>
          </a:xfrm>
          <a:prstGeom prst="roundRect">
            <a:avLst/>
          </a:prstGeom>
          <a:solidFill>
            <a:srgbClr val="F2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솔리테어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 보드게임의 유래</a:t>
            </a:r>
          </a:p>
        </p:txBody>
      </p:sp>
      <p:sp>
        <p:nvSpPr>
          <p:cNvPr id="52" name="모서리가 둥근 직사각형 52">
            <a:extLst>
              <a:ext uri="{FF2B5EF4-FFF2-40B4-BE49-F238E27FC236}">
                <a16:creationId xmlns:a16="http://schemas.microsoft.com/office/drawing/2014/main" id="{ECAAD670-0062-45F8-BEEA-7C9E54FA22E4}"/>
              </a:ext>
            </a:extLst>
          </p:cNvPr>
          <p:cNvSpPr/>
          <p:nvPr/>
        </p:nvSpPr>
        <p:spPr>
          <a:xfrm>
            <a:off x="4012661" y="1358159"/>
            <a:ext cx="4404013" cy="360040"/>
          </a:xfrm>
          <a:prstGeom prst="roundRect">
            <a:avLst/>
          </a:prstGeom>
          <a:solidFill>
            <a:srgbClr val="F2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17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세기 </a:t>
            </a:r>
            <a:r>
              <a:rPr lang="ko-KR" altLang="en-US" sz="1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솔리테어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 보드게임의 유행</a:t>
            </a:r>
          </a:p>
        </p:txBody>
      </p:sp>
      <p:sp>
        <p:nvSpPr>
          <p:cNvPr id="53" name="모서리가 둥근 직사각형 52">
            <a:extLst>
              <a:ext uri="{FF2B5EF4-FFF2-40B4-BE49-F238E27FC236}">
                <a16:creationId xmlns:a16="http://schemas.microsoft.com/office/drawing/2014/main" id="{60419A78-5D69-45A7-98E0-B559CAA1BCEB}"/>
              </a:ext>
            </a:extLst>
          </p:cNvPr>
          <p:cNvSpPr/>
          <p:nvPr/>
        </p:nvSpPr>
        <p:spPr>
          <a:xfrm>
            <a:off x="8953656" y="1333726"/>
            <a:ext cx="2843009" cy="360040"/>
          </a:xfrm>
          <a:prstGeom prst="roundRect">
            <a:avLst/>
          </a:prstGeom>
          <a:solidFill>
            <a:srgbClr val="F2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현대의 </a:t>
            </a:r>
            <a:r>
              <a:rPr lang="ko-KR" altLang="en-US" sz="16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솔리테어</a:t>
            </a: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 보드게임</a:t>
            </a:r>
          </a:p>
        </p:txBody>
      </p:sp>
    </p:spTree>
    <p:extLst>
      <p:ext uri="{BB962C8B-B14F-4D97-AF65-F5344CB8AC3E}">
        <p14:creationId xmlns:p14="http://schemas.microsoft.com/office/powerpoint/2010/main" val="19388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AF2223B-6EF8-4E1F-A84D-048EA62141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C7CF"/>
          </a:solidFill>
          <a:ln w="22225">
            <a:solidFill>
              <a:schemeClr val="accent1">
                <a:shade val="50000"/>
                <a:alpha val="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E8454-4C84-4B92-BCD2-71C09A9FFBE5}"/>
              </a:ext>
            </a:extLst>
          </p:cNvPr>
          <p:cNvSpPr txBox="1"/>
          <p:nvPr/>
        </p:nvSpPr>
        <p:spPr>
          <a:xfrm>
            <a:off x="2157046" y="2550829"/>
            <a:ext cx="7877907" cy="2371831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lIns="180000" tIns="144000" rIns="180000" bIns="144000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별 </a:t>
            </a:r>
            <a:r>
              <a:rPr lang="ko-KR" altLang="en-US" sz="40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r>
              <a:rPr lang="ko-KR" altLang="en-US" sz="4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Pentalpha</a:t>
            </a: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Solitaire</a:t>
            </a:r>
          </a:p>
          <a:p>
            <a:pPr algn="ctr">
              <a:lnSpc>
                <a:spcPts val="6200"/>
              </a:lnSpc>
            </a:pPr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뛰어 잡기 </a:t>
            </a:r>
            <a:r>
              <a:rPr lang="ko-KR" altLang="en-US" sz="28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endParaRPr lang="en-US" altLang="ko-KR" sz="28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1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개만 남기고 말판의 말을 다 제거하면 성공</a:t>
            </a:r>
            <a:endParaRPr lang="ko-KR" altLang="en-US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81EE3A2-DC8E-4BD1-9B97-0E3712C11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9009669" y="2061352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40F142-2733-49A7-B7F9-3F94F9DCD9D6}"/>
              </a:ext>
            </a:extLst>
          </p:cNvPr>
          <p:cNvSpPr/>
          <p:nvPr/>
        </p:nvSpPr>
        <p:spPr>
          <a:xfrm>
            <a:off x="3701424" y="495084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A926CF2-D5A7-4FF1-A05B-9BD203212F67}"/>
              </a:ext>
            </a:extLst>
          </p:cNvPr>
          <p:cNvSpPr/>
          <p:nvPr/>
        </p:nvSpPr>
        <p:spPr>
          <a:xfrm>
            <a:off x="1425495" y="325462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빈 점 없이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941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D272DEB-C676-483F-B190-071BFEF599D5}"/>
              </a:ext>
            </a:extLst>
          </p:cNvPr>
          <p:cNvSpPr/>
          <p:nvPr/>
        </p:nvSpPr>
        <p:spPr>
          <a:xfrm>
            <a:off x="3696662" y="161471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40F142-2733-49A7-B7F9-3F94F9DCD9D6}"/>
              </a:ext>
            </a:extLst>
          </p:cNvPr>
          <p:cNvSpPr/>
          <p:nvPr/>
        </p:nvSpPr>
        <p:spPr>
          <a:xfrm>
            <a:off x="3701424" y="495084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A926CF2-D5A7-4FF1-A05B-9BD203212F67}"/>
              </a:ext>
            </a:extLst>
          </p:cNvPr>
          <p:cNvSpPr/>
          <p:nvPr/>
        </p:nvSpPr>
        <p:spPr>
          <a:xfrm>
            <a:off x="1425495" y="325462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꼭짓점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중에 아무거나 말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개를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6F917CE-00E2-45A8-82E3-306253D28FB4}"/>
              </a:ext>
            </a:extLst>
          </p:cNvPr>
          <p:cNvGrpSpPr/>
          <p:nvPr/>
        </p:nvGrpSpPr>
        <p:grpSpPr>
          <a:xfrm>
            <a:off x="1235248" y="1431661"/>
            <a:ext cx="5617800" cy="5284787"/>
            <a:chOff x="1235248" y="1431661"/>
            <a:chExt cx="5617800" cy="5284787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D99EA20-AD26-408D-8314-1ADDF5DFAD1A}"/>
                </a:ext>
              </a:extLst>
            </p:cNvPr>
            <p:cNvSpPr/>
            <p:nvPr/>
          </p:nvSpPr>
          <p:spPr>
            <a:xfrm>
              <a:off x="3515259" y="1431661"/>
              <a:ext cx="981254" cy="981254"/>
            </a:xfrm>
            <a:prstGeom prst="ellipse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A1EDB8EA-2E45-470F-B1F1-7BB07505D3E6}"/>
                </a:ext>
              </a:extLst>
            </p:cNvPr>
            <p:cNvSpPr/>
            <p:nvPr/>
          </p:nvSpPr>
          <p:spPr>
            <a:xfrm>
              <a:off x="5871794" y="3073222"/>
              <a:ext cx="981254" cy="981254"/>
            </a:xfrm>
            <a:prstGeom prst="ellipse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AF9A1E0-C0FB-4603-BFFC-6D22E548DF48}"/>
                </a:ext>
              </a:extLst>
            </p:cNvPr>
            <p:cNvSpPr/>
            <p:nvPr/>
          </p:nvSpPr>
          <p:spPr>
            <a:xfrm>
              <a:off x="4890540" y="5735194"/>
              <a:ext cx="981254" cy="981254"/>
            </a:xfrm>
            <a:prstGeom prst="ellipse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A9F21ED-7796-42EF-90AE-7578AF7FB358}"/>
                </a:ext>
              </a:extLst>
            </p:cNvPr>
            <p:cNvSpPr/>
            <p:nvPr/>
          </p:nvSpPr>
          <p:spPr>
            <a:xfrm>
              <a:off x="2216502" y="5704262"/>
              <a:ext cx="981254" cy="981254"/>
            </a:xfrm>
            <a:prstGeom prst="ellipse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B0B14D9-09BA-49AE-8E2E-DC3B2A049470}"/>
                </a:ext>
              </a:extLst>
            </p:cNvPr>
            <p:cNvSpPr/>
            <p:nvPr/>
          </p:nvSpPr>
          <p:spPr>
            <a:xfrm>
              <a:off x="1235248" y="3073222"/>
              <a:ext cx="981254" cy="981254"/>
            </a:xfrm>
            <a:prstGeom prst="ellipse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80CDEBE-E149-47AD-99AC-DD12FB458438}"/>
              </a:ext>
            </a:extLst>
          </p:cNvPr>
          <p:cNvSpPr txBox="1"/>
          <p:nvPr/>
        </p:nvSpPr>
        <p:spPr>
          <a:xfrm>
            <a:off x="7142117" y="2215501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위 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꼭짓점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말을 떼겠습니다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3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8C8FF5-A2C7-4AC4-B488-459E926D1DAA}"/>
              </a:ext>
            </a:extLst>
          </p:cNvPr>
          <p:cNvSpPr/>
          <p:nvPr/>
        </p:nvSpPr>
        <p:spPr>
          <a:xfrm>
            <a:off x="3158747" y="322396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710B3D5B-42A0-46C4-B939-649D43517922}"/>
              </a:ext>
            </a:extLst>
          </p:cNvPr>
          <p:cNvSpPr/>
          <p:nvPr/>
        </p:nvSpPr>
        <p:spPr>
          <a:xfrm>
            <a:off x="2820947" y="4273039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40F142-2733-49A7-B7F9-3F94F9DCD9D6}"/>
              </a:ext>
            </a:extLst>
          </p:cNvPr>
          <p:cNvSpPr/>
          <p:nvPr/>
        </p:nvSpPr>
        <p:spPr>
          <a:xfrm>
            <a:off x="3701424" y="495084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A926CF2-D5A7-4FF1-A05B-9BD203212F67}"/>
              </a:ext>
            </a:extLst>
          </p:cNvPr>
          <p:cNvSpPr/>
          <p:nvPr/>
        </p:nvSpPr>
        <p:spPr>
          <a:xfrm>
            <a:off x="1425495" y="325462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60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139 C -0.02357 -0.075 -0.04857 -0.14862 -0.03711 -0.21436 C -0.02565 -0.2801 0.02227 -0.33797 0.07031 -0.39584 " pathEditMode="relative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C228FC2-6B0C-4271-A67D-D297BC30FFAD}"/>
              </a:ext>
            </a:extLst>
          </p:cNvPr>
          <p:cNvSpPr/>
          <p:nvPr/>
        </p:nvSpPr>
        <p:spPr>
          <a:xfrm>
            <a:off x="5084470" y="59363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5940F142-2733-49A7-B7F9-3F94F9DCD9D6}"/>
              </a:ext>
            </a:extLst>
          </p:cNvPr>
          <p:cNvSpPr/>
          <p:nvPr/>
        </p:nvSpPr>
        <p:spPr>
          <a:xfrm>
            <a:off x="3701424" y="495084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A926CF2-D5A7-4FF1-A05B-9BD203212F67}"/>
              </a:ext>
            </a:extLst>
          </p:cNvPr>
          <p:cNvSpPr/>
          <p:nvPr/>
        </p:nvSpPr>
        <p:spPr>
          <a:xfrm>
            <a:off x="1425495" y="325462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2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116 C -0.04831 0.02083 -0.09779 0.04282 -0.12904 0.00301 C -0.16029 -0.03681 -0.17331 -0.13843 -0.18607 -0.23982 " pathEditMode="relative" ptsTypes="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A926CF2-D5A7-4FF1-A05B-9BD203212F67}"/>
              </a:ext>
            </a:extLst>
          </p:cNvPr>
          <p:cNvSpPr/>
          <p:nvPr/>
        </p:nvSpPr>
        <p:spPr>
          <a:xfrm>
            <a:off x="1425495" y="325462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264135A4-F657-4952-88D4-89DB0C00411E}"/>
              </a:ext>
            </a:extLst>
          </p:cNvPr>
          <p:cNvSpPr/>
          <p:nvPr/>
        </p:nvSpPr>
        <p:spPr>
          <a:xfrm>
            <a:off x="2813041" y="4294298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FC686-5F9E-47D1-91E9-62A91CFBB7CC}"/>
              </a:ext>
            </a:extLst>
          </p:cNvPr>
          <p:cNvSpPr txBox="1"/>
          <p:nvPr/>
        </p:nvSpPr>
        <p:spPr>
          <a:xfrm>
            <a:off x="6869724" y="1419414"/>
            <a:ext cx="4985462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88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394 C 0.04974 -0.04098 0.10325 -0.07778 0.13476 -0.03727 C 0.16627 0.00324 0.17578 0.12152 0.18541 0.23981 " pathEditMode="relative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670B4034-2C96-43C0-AF64-DF1BE20C38FB}"/>
              </a:ext>
            </a:extLst>
          </p:cNvPr>
          <p:cNvSpPr/>
          <p:nvPr/>
        </p:nvSpPr>
        <p:spPr>
          <a:xfrm>
            <a:off x="4525326" y="4309144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6CE30C9B-231D-4676-BA70-7638A7EB116B}"/>
              </a:ext>
            </a:extLst>
          </p:cNvPr>
          <p:cNvSpPr/>
          <p:nvPr/>
        </p:nvSpPr>
        <p:spPr>
          <a:xfrm>
            <a:off x="4218482" y="321444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4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988AD7A-F0A1-4C67-995D-7FE10D5503B3}"/>
              </a:ext>
            </a:extLst>
          </p:cNvPr>
          <p:cNvSpPr/>
          <p:nvPr/>
        </p:nvSpPr>
        <p:spPr>
          <a:xfrm>
            <a:off x="3687138" y="489846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8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0.04467 0.0037 0.08972 0.0074 0.10196 0.07384 C 0.1142 0.14004 0.09362 0.26944 0.07305 0.39884 " pathEditMode="relative" ptsTypes="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CCFEBBC-45D1-48E1-9AE3-84B352A3D782}"/>
              </a:ext>
            </a:extLst>
          </p:cNvPr>
          <p:cNvSpPr/>
          <p:nvPr/>
        </p:nvSpPr>
        <p:spPr>
          <a:xfrm>
            <a:off x="2397905" y="588566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5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B988AD7A-F0A1-4C67-995D-7FE10D5503B3}"/>
              </a:ext>
            </a:extLst>
          </p:cNvPr>
          <p:cNvSpPr/>
          <p:nvPr/>
        </p:nvSpPr>
        <p:spPr>
          <a:xfrm>
            <a:off x="3687138" y="4898461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3D335C7-3E72-4902-B66E-D90784AA1AF9}"/>
              </a:ext>
            </a:extLst>
          </p:cNvPr>
          <p:cNvSpPr/>
          <p:nvPr/>
        </p:nvSpPr>
        <p:spPr>
          <a:xfrm>
            <a:off x="5113044" y="59475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208 C -0.01381 -0.10255 -0.02253 -0.20301 0.00794 -0.24236 C 0.03828 -0.28148 0.10781 -0.25972 0.17734 -0.23796 " pathEditMode="relative" ptsTypes="A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/>
              <a:t>06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6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3D335C7-3E72-4902-B66E-D90784AA1AF9}"/>
              </a:ext>
            </a:extLst>
          </p:cNvPr>
          <p:cNvSpPr/>
          <p:nvPr/>
        </p:nvSpPr>
        <p:spPr>
          <a:xfrm>
            <a:off x="5113044" y="594757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75BFE1B-314B-4DC9-997E-0A81CBBF0BE0}"/>
              </a:ext>
            </a:extLst>
          </p:cNvPr>
          <p:cNvSpPr/>
          <p:nvPr/>
        </p:nvSpPr>
        <p:spPr>
          <a:xfrm>
            <a:off x="4562057" y="4252707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C 0.03125 -0.08033 0.06081 -0.16366 0.04857 -0.22986 C 0.03633 -0.29607 -0.01771 -0.34514 -0.07174 -0.39375 " pathEditMode="relative" ptsTypes="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0C7BA27A-F80F-43FE-95A9-388DA318FE53}"/>
              </a:ext>
            </a:extLst>
          </p:cNvPr>
          <p:cNvSpPr/>
          <p:nvPr/>
        </p:nvSpPr>
        <p:spPr>
          <a:xfrm>
            <a:off x="6055577" y="32427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7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5562158-FD80-460B-8DBD-11587EE85096}"/>
              </a:ext>
            </a:extLst>
          </p:cNvPr>
          <p:cNvSpPr/>
          <p:nvPr/>
        </p:nvSpPr>
        <p:spPr>
          <a:xfrm>
            <a:off x="4240926" y="3245895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44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31 C -0.02761 -0.0574 -0.05495 -0.11226 -0.09454 -0.11226 C -0.13425 -0.11226 -0.18633 -0.0574 -0.23829 -0.00231 " pathEditMode="relative" ptsTypes="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뛰어 잡기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첫걸음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6718145" y="1360692"/>
            <a:ext cx="5337904" cy="1286845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1077913" indent="-1077913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「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뛰어잡기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」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marL="1077913" indent="-1077913" fontAlgn="base" latinLnBrk="1"/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솔리테어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보드게임의 기본 규칙으로 말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개를 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marL="1077913" indent="-1077913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직선으로 뛰어넘어서 떼는 것</a:t>
            </a: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74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62 C -0.03933 -0.13657 -0.07735 -0.27129 -0.06068 -0.33379 C -0.04401 -0.39629 0.02734 -0.38657 0.09882 -0.37685 " pathEditMode="relative" ptsTypes="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6CC0AA-798A-416F-B6CC-1B4E5278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3CABB-F564-4D48-89ED-D89D33AB42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별 </a:t>
            </a:r>
            <a:r>
              <a:rPr lang="ko-KR" altLang="en-US" dirty="0" err="1"/>
              <a:t>솔리테어</a:t>
            </a:r>
            <a:r>
              <a:rPr lang="ko-KR" altLang="en-US" dirty="0"/>
              <a:t> </a:t>
            </a:r>
            <a:r>
              <a:rPr lang="ko-KR" altLang="en-US" dirty="0" err="1"/>
              <a:t>뛰어잡기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3590511-38EF-4AF0-9F24-983F1C94C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899B532-5EFF-4BB3-805E-B2AAC88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17500" r="1848" b="17196"/>
          <a:stretch/>
        </p:blipFill>
        <p:spPr>
          <a:xfrm>
            <a:off x="1649354" y="1808692"/>
            <a:ext cx="4713067" cy="45307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740546-9F54-47B2-B055-CC889C8DF1F6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8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말을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 제거합니다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D7DB6FF8-B50F-4F9A-9C01-19FACF23BA12}"/>
              </a:ext>
            </a:extLst>
          </p:cNvPr>
          <p:cNvSpPr/>
          <p:nvPr/>
        </p:nvSpPr>
        <p:spPr>
          <a:xfrm>
            <a:off x="3679518" y="1558520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312019A-889E-4D17-BF32-B749EA309F13}"/>
              </a:ext>
            </a:extLst>
          </p:cNvPr>
          <p:cNvSpPr/>
          <p:nvPr/>
        </p:nvSpPr>
        <p:spPr>
          <a:xfrm>
            <a:off x="3150196" y="3226803"/>
            <a:ext cx="618449" cy="618449"/>
          </a:xfrm>
          <a:prstGeom prst="ellipse">
            <a:avLst/>
          </a:prstGeom>
          <a:solidFill>
            <a:srgbClr val="00A6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E6B5A-7528-49F5-89B6-4B8FBFA67234}"/>
              </a:ext>
            </a:extLst>
          </p:cNvPr>
          <p:cNvSpPr txBox="1"/>
          <p:nvPr/>
        </p:nvSpPr>
        <p:spPr>
          <a:xfrm>
            <a:off x="7142117" y="2323198"/>
            <a:ext cx="4713067" cy="1040624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446088" indent="-446088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말이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개만 남으면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</a:br>
            <a:r>
              <a:rPr lang="ko-KR" altLang="en-US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뛰어 잡기 </a:t>
            </a:r>
            <a:r>
              <a:rPr lang="ko-KR" altLang="en-US" sz="2400" b="1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솔리테어</a:t>
            </a:r>
            <a:r>
              <a:rPr lang="ko-KR" altLang="en-US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 성공</a:t>
            </a:r>
            <a:r>
              <a:rPr lang="en-US" altLang="ko-KR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B5E"/>
                </a:solidFill>
              </a:rPr>
              <a:t>!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0139 C -0.04869 0.02222 -0.09453 0.0463 -0.10599 0.1125 C -0.11744 0.17871 -0.09453 0.28704 -0.07161 0.3958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16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F7AC885-E000-4793-B69E-DB4C45542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212FB7-A047-4D7C-92F3-5BBA15FCCA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50CF1-3E75-4863-A023-EC02067326D6}"/>
              </a:ext>
            </a:extLst>
          </p:cNvPr>
          <p:cNvSpPr txBox="1"/>
          <p:nvPr/>
        </p:nvSpPr>
        <p:spPr>
          <a:xfrm>
            <a:off x="3588062" y="1766154"/>
            <a:ext cx="5521569" cy="157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삼각형 </a:t>
            </a:r>
            <a:r>
              <a:rPr lang="ko-KR" altLang="en-US" sz="48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솔리테어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ts val="6200"/>
              </a:lnSpc>
            </a:pPr>
            <a:r>
              <a:rPr lang="en-US" altLang="ko-KR" sz="4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Triangular Solitaire</a:t>
            </a:r>
            <a:endParaRPr lang="ko-KR" altLang="en-US" sz="40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0A2708-49A0-4D38-869A-F8F1588271FA}"/>
              </a:ext>
            </a:extLst>
          </p:cNvPr>
          <p:cNvGrpSpPr/>
          <p:nvPr/>
        </p:nvGrpSpPr>
        <p:grpSpPr>
          <a:xfrm>
            <a:off x="2057401" y="4094018"/>
            <a:ext cx="8582890" cy="1430482"/>
            <a:chOff x="2057401" y="4094018"/>
            <a:chExt cx="8582890" cy="14304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15FF35-1867-467A-BCB6-938E764FAB8F}"/>
                </a:ext>
              </a:extLst>
            </p:cNvPr>
            <p:cNvSpPr txBox="1"/>
            <p:nvPr/>
          </p:nvSpPr>
          <p:spPr>
            <a:xfrm>
              <a:off x="2057401" y="4275909"/>
              <a:ext cx="8582890" cy="1068736"/>
            </a:xfrm>
            <a:prstGeom prst="rect">
              <a:avLst/>
            </a:prstGeom>
            <a:noFill/>
          </p:spPr>
          <p:txBody>
            <a:bodyPr wrap="square" lIns="108000" tIns="72000" rIns="108000" bIns="72000" rtlCol="0">
              <a:spAutoFit/>
            </a:bodyPr>
            <a:lstStyle/>
            <a:p>
              <a:pPr algn="ctr"/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뛰어 잡기로 말판에 말을 모두 제거하고 </a:t>
              </a: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1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개만 남기면 성공</a:t>
              </a:r>
              <a:endPara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endParaRPr lang="en-US" altLang="ko-KR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*</a:t>
              </a:r>
              <a:r>
                <a:rPr lang="ko-KR" altLang="en-US" spc="-15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솔리테어는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 혼자서 하는 놀이를 말합니다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. 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우리나라에서는 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‘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혼자 고누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’</a:t>
              </a:r>
              <a:r>
                <a:rPr lang="ko-KR" altLang="en-US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라고 부르기도 합니다</a:t>
              </a:r>
              <a:r>
                <a:rPr lang="en-US" altLang="ko-KR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</a:rPr>
                <a:t>.</a:t>
              </a:r>
              <a:endPara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6F9FD2DA-1595-4F9A-8717-430961E7BB45}"/>
                </a:ext>
              </a:extLst>
            </p:cNvPr>
            <p:cNvCxnSpPr/>
            <p:nvPr/>
          </p:nvCxnSpPr>
          <p:spPr>
            <a:xfrm>
              <a:off x="2384715" y="4094018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521AE3-8456-4F55-AE8A-126F23DE479D}"/>
                </a:ext>
              </a:extLst>
            </p:cNvPr>
            <p:cNvCxnSpPr/>
            <p:nvPr/>
          </p:nvCxnSpPr>
          <p:spPr>
            <a:xfrm>
              <a:off x="2384715" y="5524500"/>
              <a:ext cx="7928263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E4480DFE-CDB7-4C42-A3FE-E552ADE36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3"/>
          <a:stretch/>
        </p:blipFill>
        <p:spPr>
          <a:xfrm>
            <a:off x="8781245" y="1094567"/>
            <a:ext cx="1246380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04E9CED6-C6C3-48DA-976C-1F296C66C79E}"/>
              </a:ext>
            </a:extLst>
          </p:cNvPr>
          <p:cNvSpPr/>
          <p:nvPr/>
        </p:nvSpPr>
        <p:spPr>
          <a:xfrm>
            <a:off x="4466021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420E7AC-F952-4E56-89B5-4EF9DEFA391F}"/>
              </a:ext>
            </a:extLst>
          </p:cNvPr>
          <p:cNvSpPr/>
          <p:nvPr/>
        </p:nvSpPr>
        <p:spPr>
          <a:xfrm>
            <a:off x="5084470" y="989617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482B43C-1847-4D61-A606-CA597C7A65ED}"/>
              </a:ext>
            </a:extLst>
          </p:cNvPr>
          <p:cNvSpPr/>
          <p:nvPr/>
        </p:nvSpPr>
        <p:spPr>
          <a:xfrm>
            <a:off x="3847572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131F8BC-E8A5-4BFB-A071-D38793FB01E0}"/>
              </a:ext>
            </a:extLst>
          </p:cNvPr>
          <p:cNvSpPr/>
          <p:nvPr/>
        </p:nvSpPr>
        <p:spPr>
          <a:xfrm>
            <a:off x="5039475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5815406-6CD5-4707-8B93-24BD292FF44E}"/>
              </a:ext>
            </a:extLst>
          </p:cNvPr>
          <p:cNvSpPr/>
          <p:nvPr/>
        </p:nvSpPr>
        <p:spPr>
          <a:xfrm>
            <a:off x="6311779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F4A71EF-DD87-440E-AB5B-F6040DF57A3B}"/>
              </a:ext>
            </a:extLst>
          </p:cNvPr>
          <p:cNvSpPr/>
          <p:nvPr/>
        </p:nvSpPr>
        <p:spPr>
          <a:xfrm>
            <a:off x="6993671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C6C354-B419-4AAE-87E0-43ACB8B94E7A}"/>
              </a:ext>
            </a:extLst>
          </p:cNvPr>
          <p:cNvSpPr/>
          <p:nvPr/>
        </p:nvSpPr>
        <p:spPr>
          <a:xfrm>
            <a:off x="753968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말판에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15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41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04E9CED6-C6C3-48DA-976C-1F296C66C79E}"/>
              </a:ext>
            </a:extLst>
          </p:cNvPr>
          <p:cNvSpPr/>
          <p:nvPr/>
        </p:nvSpPr>
        <p:spPr>
          <a:xfrm>
            <a:off x="4466021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420E7AC-F952-4E56-89B5-4EF9DEFA391F}"/>
              </a:ext>
            </a:extLst>
          </p:cNvPr>
          <p:cNvSpPr/>
          <p:nvPr/>
        </p:nvSpPr>
        <p:spPr>
          <a:xfrm>
            <a:off x="5084470" y="989617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482B43C-1847-4D61-A606-CA597C7A65ED}"/>
              </a:ext>
            </a:extLst>
          </p:cNvPr>
          <p:cNvSpPr/>
          <p:nvPr/>
        </p:nvSpPr>
        <p:spPr>
          <a:xfrm>
            <a:off x="3847572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131F8BC-E8A5-4BFB-A071-D38793FB01E0}"/>
              </a:ext>
            </a:extLst>
          </p:cNvPr>
          <p:cNvSpPr/>
          <p:nvPr/>
        </p:nvSpPr>
        <p:spPr>
          <a:xfrm>
            <a:off x="5039475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5815406-6CD5-4707-8B93-24BD292FF44E}"/>
              </a:ext>
            </a:extLst>
          </p:cNvPr>
          <p:cNvSpPr/>
          <p:nvPr/>
        </p:nvSpPr>
        <p:spPr>
          <a:xfrm>
            <a:off x="6311779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F4A71EF-DD87-440E-AB5B-F6040DF57A3B}"/>
              </a:ext>
            </a:extLst>
          </p:cNvPr>
          <p:cNvSpPr/>
          <p:nvPr/>
        </p:nvSpPr>
        <p:spPr>
          <a:xfrm>
            <a:off x="6993671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C6C354-B419-4AAE-87E0-43ACB8B94E7A}"/>
              </a:ext>
            </a:extLst>
          </p:cNvPr>
          <p:cNvSpPr/>
          <p:nvPr/>
        </p:nvSpPr>
        <p:spPr>
          <a:xfrm>
            <a:off x="753968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3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꼭짓점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중에 한 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</a:rPr>
              <a:t>꼭짓점의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0ACA11D-2D03-4755-B528-CEAD15D6B439}"/>
              </a:ext>
            </a:extLst>
          </p:cNvPr>
          <p:cNvGrpSpPr/>
          <p:nvPr/>
        </p:nvGrpSpPr>
        <p:grpSpPr>
          <a:xfrm>
            <a:off x="2444191" y="853716"/>
            <a:ext cx="5829204" cy="5887537"/>
            <a:chOff x="2444191" y="853716"/>
            <a:chExt cx="5829204" cy="5887537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9375271C-48A5-445D-9063-BF1A69B04AC2}"/>
                </a:ext>
              </a:extLst>
            </p:cNvPr>
            <p:cNvSpPr/>
            <p:nvPr/>
          </p:nvSpPr>
          <p:spPr>
            <a:xfrm>
              <a:off x="4958816" y="853716"/>
              <a:ext cx="869755" cy="869755"/>
            </a:xfrm>
            <a:prstGeom prst="ellipse">
              <a:avLst/>
            </a:prstGeom>
            <a:noFill/>
            <a:ln w="28575">
              <a:solidFill>
                <a:srgbClr val="E839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C8AA716F-0B3B-48D6-94C9-44FB4648CB48}"/>
                </a:ext>
              </a:extLst>
            </p:cNvPr>
            <p:cNvSpPr/>
            <p:nvPr/>
          </p:nvSpPr>
          <p:spPr>
            <a:xfrm>
              <a:off x="7403640" y="5871498"/>
              <a:ext cx="869755" cy="869755"/>
            </a:xfrm>
            <a:prstGeom prst="ellipse">
              <a:avLst/>
            </a:prstGeom>
            <a:noFill/>
            <a:ln w="28575">
              <a:solidFill>
                <a:srgbClr val="E839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29189D2E-5437-4B2E-AA07-2A306A40C113}"/>
                </a:ext>
              </a:extLst>
            </p:cNvPr>
            <p:cNvSpPr/>
            <p:nvPr/>
          </p:nvSpPr>
          <p:spPr>
            <a:xfrm>
              <a:off x="2444191" y="5871498"/>
              <a:ext cx="869755" cy="869755"/>
            </a:xfrm>
            <a:prstGeom prst="ellipse">
              <a:avLst/>
            </a:prstGeom>
            <a:noFill/>
            <a:ln w="28575">
              <a:solidFill>
                <a:srgbClr val="E8392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5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04E9CED6-C6C3-48DA-976C-1F296C66C79E}"/>
              </a:ext>
            </a:extLst>
          </p:cNvPr>
          <p:cNvSpPr/>
          <p:nvPr/>
        </p:nvSpPr>
        <p:spPr>
          <a:xfrm>
            <a:off x="4466021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482B43C-1847-4D61-A606-CA597C7A65ED}"/>
              </a:ext>
            </a:extLst>
          </p:cNvPr>
          <p:cNvSpPr/>
          <p:nvPr/>
        </p:nvSpPr>
        <p:spPr>
          <a:xfrm>
            <a:off x="3847572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131F8BC-E8A5-4BFB-A071-D38793FB01E0}"/>
              </a:ext>
            </a:extLst>
          </p:cNvPr>
          <p:cNvSpPr/>
          <p:nvPr/>
        </p:nvSpPr>
        <p:spPr>
          <a:xfrm>
            <a:off x="5039475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5815406-6CD5-4707-8B93-24BD292FF44E}"/>
              </a:ext>
            </a:extLst>
          </p:cNvPr>
          <p:cNvSpPr/>
          <p:nvPr/>
        </p:nvSpPr>
        <p:spPr>
          <a:xfrm>
            <a:off x="6311779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F4A71EF-DD87-440E-AB5B-F6040DF57A3B}"/>
              </a:ext>
            </a:extLst>
          </p:cNvPr>
          <p:cNvSpPr/>
          <p:nvPr/>
        </p:nvSpPr>
        <p:spPr>
          <a:xfrm>
            <a:off x="6993671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C6C354-B419-4AAE-87E0-43ACB8B94E7A}"/>
              </a:ext>
            </a:extLst>
          </p:cNvPr>
          <p:cNvSpPr/>
          <p:nvPr/>
        </p:nvSpPr>
        <p:spPr>
          <a:xfrm>
            <a:off x="753968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84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-0.00394 C -0.02487 -0.08264 -0.05365 -0.16111 -0.0375 -0.22199 C -0.02123 -0.2831 0.03997 -0.32639 0.10117 -0.36945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0131F8BC-E8A5-4BFB-A071-D38793FB01E0}"/>
              </a:ext>
            </a:extLst>
          </p:cNvPr>
          <p:cNvSpPr/>
          <p:nvPr/>
        </p:nvSpPr>
        <p:spPr>
          <a:xfrm>
            <a:off x="5039475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5815406-6CD5-4707-8B93-24BD292FF44E}"/>
              </a:ext>
            </a:extLst>
          </p:cNvPr>
          <p:cNvSpPr/>
          <p:nvPr/>
        </p:nvSpPr>
        <p:spPr>
          <a:xfrm>
            <a:off x="6311779" y="348344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F4A71EF-DD87-440E-AB5B-F6040DF57A3B}"/>
              </a:ext>
            </a:extLst>
          </p:cNvPr>
          <p:cNvSpPr/>
          <p:nvPr/>
        </p:nvSpPr>
        <p:spPr>
          <a:xfrm>
            <a:off x="6993671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C6C354-B419-4AAE-87E0-43ACB8B94E7A}"/>
              </a:ext>
            </a:extLst>
          </p:cNvPr>
          <p:cNvSpPr/>
          <p:nvPr/>
        </p:nvSpPr>
        <p:spPr>
          <a:xfrm>
            <a:off x="753968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2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8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C -0.02474 -0.05995 -0.04987 -0.11898 -0.08425 -0.11852 C -0.11862 -0.11829 -0.16224 -0.0588 -0.20586 0.00069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F4A71EF-DD87-440E-AB5B-F6040DF57A3B}"/>
              </a:ext>
            </a:extLst>
          </p:cNvPr>
          <p:cNvSpPr/>
          <p:nvPr/>
        </p:nvSpPr>
        <p:spPr>
          <a:xfrm>
            <a:off x="6993671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0C6C354-B419-4AAE-87E0-43ACB8B94E7A}"/>
              </a:ext>
            </a:extLst>
          </p:cNvPr>
          <p:cNvSpPr/>
          <p:nvPr/>
        </p:nvSpPr>
        <p:spPr>
          <a:xfrm>
            <a:off x="753968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62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556 C 0.0431 -0.0662 0.08398 -0.1375 0.06719 -0.19861 C 0.05039 -0.25972 -0.02409 -0.31064 -0.09844 -0.36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B3580452-4184-407C-BEF1-F6AE3D15665C}"/>
              </a:ext>
            </a:extLst>
          </p:cNvPr>
          <p:cNvSpPr/>
          <p:nvPr/>
        </p:nvSpPr>
        <p:spPr>
          <a:xfrm>
            <a:off x="5657924" y="222628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4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20A853E-B8FC-4488-978C-8C681FF2FF8B}"/>
              </a:ext>
            </a:extLst>
          </p:cNvPr>
          <p:cNvSpPr/>
          <p:nvPr/>
        </p:nvSpPr>
        <p:spPr>
          <a:xfrm>
            <a:off x="6341888" y="3520176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76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324 C 0.05912 -0.00764 0.1155 -0.01204 0.13308 0.05092 C 0.15065 0.11388 0.12943 0.24421 0.10808 0.37476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AD0A24E-F7AF-482C-B0B6-2A1F86ED112E}"/>
              </a:ext>
            </a:extLst>
          </p:cNvPr>
          <p:cNvSpPr/>
          <p:nvPr/>
        </p:nvSpPr>
        <p:spPr>
          <a:xfrm>
            <a:off x="5702919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87DCDA9-BEF9-415B-A1E7-1A17A3B3D5B7}"/>
              </a:ext>
            </a:extLst>
          </p:cNvPr>
          <p:cNvSpPr/>
          <p:nvPr/>
        </p:nvSpPr>
        <p:spPr>
          <a:xfrm>
            <a:off x="5041722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5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5D4B12BA-2C00-49D7-9CA2-B7DABF75311E}"/>
              </a:ext>
            </a:extLst>
          </p:cNvPr>
          <p:cNvSpPr/>
          <p:nvPr/>
        </p:nvSpPr>
        <p:spPr>
          <a:xfrm>
            <a:off x="6978398" y="479587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9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834 C -0.01692 -0.07777 -0.03463 -0.16365 -0.01692 -0.225 C 0.00078 -0.28657 0.05391 -0.32338 0.10703 -0.36018 " pathEditMode="relative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4CFB276-B28A-44A0-9788-83D755B90EB4}"/>
              </a:ext>
            </a:extLst>
          </p:cNvPr>
          <p:cNvSpPr/>
          <p:nvPr/>
        </p:nvSpPr>
        <p:spPr>
          <a:xfrm>
            <a:off x="2577515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6CFE7F7-2B1F-4577-ADC9-166345E20D86}"/>
              </a:ext>
            </a:extLst>
          </p:cNvPr>
          <p:cNvSpPr/>
          <p:nvPr/>
        </p:nvSpPr>
        <p:spPr>
          <a:xfrm>
            <a:off x="3769418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6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5D4B12BA-2C00-49D7-9CA2-B7DABF75311E}"/>
              </a:ext>
            </a:extLst>
          </p:cNvPr>
          <p:cNvSpPr/>
          <p:nvPr/>
        </p:nvSpPr>
        <p:spPr>
          <a:xfrm>
            <a:off x="6978398" y="479587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4144557-F6E2-4152-BA41-352CB7F35899}"/>
              </a:ext>
            </a:extLst>
          </p:cNvPr>
          <p:cNvSpPr/>
          <p:nvPr/>
        </p:nvSpPr>
        <p:spPr>
          <a:xfrm>
            <a:off x="6338140" y="352790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2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417 C 0.03411 -0.06666 0.07083 -0.1375 0.10547 -0.13611 C 0.1401 -0.13472 0.20547 0.0125 0.20547 0.0125 L 0.20547 0.0125 " pathEditMode="relative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수에 여러 번 뛰어 잡기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C7923CC-C445-4BB9-B208-4B7A1733F806}"/>
              </a:ext>
            </a:extLst>
          </p:cNvPr>
          <p:cNvSpPr/>
          <p:nvPr/>
        </p:nvSpPr>
        <p:spPr>
          <a:xfrm>
            <a:off x="4443463" y="222417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65AF8-F78C-46F4-8A0F-E4C0A40DA1CA}"/>
              </a:ext>
            </a:extLst>
          </p:cNvPr>
          <p:cNvSpPr txBox="1"/>
          <p:nvPr/>
        </p:nvSpPr>
        <p:spPr>
          <a:xfrm>
            <a:off x="7406926" y="1569590"/>
            <a:ext cx="4332740" cy="97906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marL="1077913" indent="-1077913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「여러 번 뛰어 잡기 」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  </a:t>
            </a:r>
          </a:p>
          <a:p>
            <a:pPr marL="1077913" indent="-1077913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한 수에 여러 번 뛰어 잡기를 하는 것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3643255-5957-4A57-ABAC-C5523598A49F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31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4 C -0.05821 -0.00533 -0.11615 -0.00625 -0.13373 0.05671 C -0.15117 0.11967 -0.12839 0.24652 -0.1056 0.37361 " pathEditMode="relative" ptsTypes="A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07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1046C405-BFD2-4626-815F-FCB0717337D0}"/>
              </a:ext>
            </a:extLst>
          </p:cNvPr>
          <p:cNvSpPr/>
          <p:nvPr/>
        </p:nvSpPr>
        <p:spPr>
          <a:xfrm>
            <a:off x="4430615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F044F2-F91F-4427-BAA3-2A75375BE356}"/>
              </a:ext>
            </a:extLst>
          </p:cNvPr>
          <p:cNvSpPr/>
          <p:nvPr/>
        </p:nvSpPr>
        <p:spPr>
          <a:xfrm>
            <a:off x="6332474" y="599715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6585358" y="1419414"/>
            <a:ext cx="526982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7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연달아 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2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5D4B12BA-2C00-49D7-9CA2-B7DABF75311E}"/>
              </a:ext>
            </a:extLst>
          </p:cNvPr>
          <p:cNvSpPr/>
          <p:nvPr/>
        </p:nvSpPr>
        <p:spPr>
          <a:xfrm>
            <a:off x="6978398" y="479587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4144557-F6E2-4152-BA41-352CB7F35899}"/>
              </a:ext>
            </a:extLst>
          </p:cNvPr>
          <p:cNvSpPr/>
          <p:nvPr/>
        </p:nvSpPr>
        <p:spPr>
          <a:xfrm>
            <a:off x="6338140" y="352790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A3A2CAF-A028-4144-A7B2-83C31ADB95D9}"/>
              </a:ext>
            </a:extLst>
          </p:cNvPr>
          <p:cNvSpPr/>
          <p:nvPr/>
        </p:nvSpPr>
        <p:spPr>
          <a:xfrm>
            <a:off x="5079708" y="607372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2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78 C -0.00156 -0.00925 -0.00182 -0.02152 -0.0026 -0.03333 C -0.00312 -0.04074 -0.00469 -0.04606 -0.00573 -0.05277 C -0.00625 -0.05578 -0.00781 -0.06875 -0.00885 -0.07222 C -0.01081 -0.07824 -0.01354 -0.0831 -0.0151 -0.08888 C -0.01614 -0.09259 -0.01719 -0.09652 -0.01823 -0.1 C -0.02018 -0.10601 -0.02305 -0.11273 -0.02604 -0.11666 C -0.02799 -0.11921 -0.03047 -0.1199 -0.03229 -0.12222 C -0.03411 -0.12453 -0.03515 -0.1287 -0.03698 -0.13055 C -0.03997 -0.13356 -0.04349 -0.13356 -0.04635 -0.13611 L -0.0526 -0.14166 C -0.0651 -0.14074 -0.07773 -0.14074 -0.0901 -0.13888 C -0.0931 -0.13865 -0.09896 -0.1324 -0.10104 -0.13055 C -0.11263 -0.12175 -0.09687 -0.13842 -0.1151 -0.11666 L -0.1151 -0.11666 C -0.11836 -0.11388 -0.12331 -0.11018 -0.12604 -0.10555 C -0.12943 -0.10046 -0.13177 -0.09328 -0.13541 -0.08888 C -0.14622 -0.07615 -0.14127 -0.08009 -0.14948 -0.075 C -0.15885 -0.06273 -0.15364 -0.06944 -0.1651 -0.05555 C -0.16666 -0.0537 -0.1681 -0.05115 -0.16979 -0.05 C -0.17135 -0.04907 -0.17305 -0.04884 -0.17448 -0.04722 L -0.18854 -0.03055 L -0.19323 -0.025 C -0.19479 -0.02314 -0.19661 -0.02199 -0.19791 -0.01944 C -0.20403 -0.00879 -0.20078 -0.01342 -0.20729 -0.00555 C -0.22409 -0.02546 -0.21328 -0.00925 -0.21041 -0.08888 C -0.21028 -0.09282 -0.20937 -0.09629 -0.20885 -0.1 C -0.20729 -0.11342 -0.20677 -0.12268 -0.20416 -0.13611 C -0.19961 -0.16088 -0.20703 -0.12199 -0.19948 -0.15833 C -0.19844 -0.16388 -0.19726 -0.16944 -0.19635 -0.175 C -0.19583 -0.1787 -0.1957 -0.18263 -0.19479 -0.18611 C -0.19362 -0.1912 -0.19166 -0.19537 -0.1901 -0.2 C -0.18958 -0.2037 -0.18919 -0.20763 -0.18854 -0.21111 C -0.18763 -0.21689 -0.18607 -0.22222 -0.18541 -0.22777 C -0.18463 -0.23472 -0.18411 -0.24351 -0.18229 -0.25 C -0.18047 -0.25763 -0.17721 -0.26435 -0.17604 -0.27222 C -0.17213 -0.30092 -0.1776 -0.2655 -0.17135 -0.29444 C -0.1707 -0.29814 -0.1707 -0.30208 -0.16979 -0.30555 C -0.16914 -0.30879 -0.16758 -0.31111 -0.16666 -0.31388 C -0.16028 -0.33703 -0.17096 -0.30671 -0.16198 -0.33055 C -0.16146 -0.33425 -0.16146 -0.33842 -0.16041 -0.34166 C -0.15937 -0.34583 -0.15729 -0.34907 -0.15573 -0.35277 C -0.14414 -0.38194 -0.16263 -0.33842 -0.14791 -0.36944 C -0.14674 -0.37222 -0.14635 -0.37569 -0.14479 -0.37777 C -0.14232 -0.38171 -0.13711 -0.38425 -0.13385 -0.38611 C -0.12956 -0.38518 -0.12148 -0.38495 -0.11666 -0.38055 C -0.1151 -0.37916 -0.11354 -0.37685 -0.11198 -0.375 C -0.11094 -0.37222 -0.11028 -0.36921 -0.10885 -0.36666 C -0.10703 -0.36342 -0.10351 -0.36064 -0.10104 -0.35833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08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8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5D4B12BA-2C00-49D7-9CA2-B7DABF75311E}"/>
              </a:ext>
            </a:extLst>
          </p:cNvPr>
          <p:cNvSpPr/>
          <p:nvPr/>
        </p:nvSpPr>
        <p:spPr>
          <a:xfrm>
            <a:off x="6978398" y="4795870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4144557-F6E2-4152-BA41-352CB7F35899}"/>
              </a:ext>
            </a:extLst>
          </p:cNvPr>
          <p:cNvSpPr/>
          <p:nvPr/>
        </p:nvSpPr>
        <p:spPr>
          <a:xfrm>
            <a:off x="6338140" y="3527902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4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139 C 0.04674 -0.11736 0.09283 -0.23611 0.07578 -0.29861 C 0.05872 -0.36134 -0.02149 -0.36828 -0.10157 -0.375 " pathEditMode="relative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09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99634659-E0F7-4530-ACCE-627A8F5A1117}"/>
              </a:ext>
            </a:extLst>
          </p:cNvPr>
          <p:cNvSpPr/>
          <p:nvPr/>
        </p:nvSpPr>
        <p:spPr>
          <a:xfrm>
            <a:off x="3238712" y="48072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9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FDD4F71-3E25-4EED-88E8-5E52FC0F9B72}"/>
              </a:ext>
            </a:extLst>
          </p:cNvPr>
          <p:cNvSpPr/>
          <p:nvPr/>
        </p:nvSpPr>
        <p:spPr>
          <a:xfrm>
            <a:off x="3799160" y="348895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0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62 C -0.03933 -0.13657 -0.07735 -0.27129 -0.06068 -0.33379 C -0.04401 -0.39629 0.02734 -0.38657 0.09882 -0.37685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04DC8173-5656-4310-9854-1BED2472D603}"/>
              </a:ext>
            </a:extLst>
          </p:cNvPr>
          <p:cNvSpPr/>
          <p:nvPr/>
        </p:nvSpPr>
        <p:spPr>
          <a:xfrm>
            <a:off x="5079708" y="95114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C7923CC-C445-4BB9-B208-4B7A1733F806}"/>
              </a:ext>
            </a:extLst>
          </p:cNvPr>
          <p:cNvSpPr/>
          <p:nvPr/>
        </p:nvSpPr>
        <p:spPr>
          <a:xfrm>
            <a:off x="4443463" y="22241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7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44 C -0.05821 -0.00533 -0.11615 -0.00625 -0.13373 0.05671 C -0.15117 0.11967 -0.12839 0.24652 -0.1056 0.37361 " pathEditMode="relative" ptsTypes="A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8608A20-1C21-4537-ACC0-6339E2547F21}"/>
              </a:ext>
            </a:extLst>
          </p:cNvPr>
          <p:cNvSpPr/>
          <p:nvPr/>
        </p:nvSpPr>
        <p:spPr>
          <a:xfrm>
            <a:off x="3786914" y="3516399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78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139 C 0.0233 0.07755 0.04896 0.15648 0.08437 0.15648 C 0.11992 0.15648 0.1651 0.07755 0.21041 -0.00139 " pathEditMode="relative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수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6659677" y="1298993"/>
            <a:ext cx="5336939" cy="67129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10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: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연달아 뛰어 잡기로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개의 말을 뗍니다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.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AB08AD2-7049-4597-B5EA-24067B9728E3}"/>
              </a:ext>
            </a:extLst>
          </p:cNvPr>
          <p:cNvSpPr/>
          <p:nvPr/>
        </p:nvSpPr>
        <p:spPr>
          <a:xfrm>
            <a:off x="6350453" y="3505291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62 C 0.02943 -0.07662 0.05834 -0.15486 0.04063 -0.21759 C 0.02292 -0.28009 -0.04114 -0.32708 -0.1052 -0.37407 " pathEditMode="relative" ptsTypes="A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r>
              <a:rPr lang="ko-KR" altLang="en-US" dirty="0"/>
              <a:t> 성공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삼각형 </a:t>
            </a:r>
            <a:r>
              <a:rPr lang="ko-KR" altLang="en-US" dirty="0" err="1"/>
              <a:t>솔리테어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0E9BBE-7607-4DD9-8C4D-E2EB23D02B65}"/>
              </a:ext>
            </a:extLst>
          </p:cNvPr>
          <p:cNvSpPr txBox="1"/>
          <p:nvPr/>
        </p:nvSpPr>
        <p:spPr>
          <a:xfrm>
            <a:off x="7142118" y="1419414"/>
            <a:ext cx="4713067" cy="1040624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360000" tIns="180000" rIns="360000" bIns="180000" rtlCol="0">
            <a:spAutoFit/>
          </a:bodyPr>
          <a:lstStyle/>
          <a:p>
            <a:pPr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10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수 만에 모든 말을 제거하고</a:t>
            </a:r>
            <a:endParaRPr lang="en-US" altLang="ko-KR" sz="2000" spc="-150" dirty="0">
              <a:ln>
                <a:solidFill>
                  <a:schemeClr val="bg2">
                    <a:alpha val="0"/>
                  </a:schemeClr>
                </a:solidFill>
              </a:ln>
            </a:endParaRPr>
          </a:p>
          <a:p>
            <a:pPr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</a:rPr>
              <a:t>제자리로 돌아오면 </a:t>
            </a:r>
            <a:r>
              <a:rPr lang="ko-KR" altLang="en-US" sz="2400" b="1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451"/>
                </a:solidFill>
              </a:rPr>
              <a:t>솔리테어</a:t>
            </a:r>
            <a:r>
              <a:rPr lang="ko-KR" altLang="en-US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451"/>
                </a:solidFill>
              </a:rPr>
              <a:t> 성공</a:t>
            </a:r>
            <a:r>
              <a:rPr lang="en-US" altLang="ko-KR" sz="24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451"/>
                </a:solidFill>
              </a:rPr>
              <a:t>!</a:t>
            </a:r>
            <a:endParaRPr lang="ko-KR" altLang="en-US" sz="24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45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300C2D7-7AA5-4BF7-8D7F-EDA187F5A610}"/>
              </a:ext>
            </a:extLst>
          </p:cNvPr>
          <p:cNvSpPr/>
          <p:nvPr/>
        </p:nvSpPr>
        <p:spPr>
          <a:xfrm>
            <a:off x="5072565" y="940678"/>
            <a:ext cx="618449" cy="618449"/>
          </a:xfrm>
          <a:prstGeom prst="ellipse">
            <a:avLst/>
          </a:prstGeom>
          <a:solidFill>
            <a:srgbClr val="006CB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수에 여러 번 뛰어 잡기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첫걸음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97B2B52A-DB6B-4FF8-BE74-A55435FD600A}"/>
              </a:ext>
            </a:extLst>
          </p:cNvPr>
          <p:cNvSpPr/>
          <p:nvPr/>
        </p:nvSpPr>
        <p:spPr>
          <a:xfrm>
            <a:off x="5103833" y="353862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8608A20-1C21-4537-ACC0-6339E2547F21}"/>
              </a:ext>
            </a:extLst>
          </p:cNvPr>
          <p:cNvSpPr/>
          <p:nvPr/>
        </p:nvSpPr>
        <p:spPr>
          <a:xfrm>
            <a:off x="3786914" y="351639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7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139 C 0.0233 0.07755 0.04896 0.15648 0.08437 0.15648 C 0.11992 0.15648 0.1651 0.07755 0.21041 -0.00139 " pathEditMode="relative" ptsTypes="A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 수에 여러 번 뛰어 잡기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솔리테어</a:t>
            </a:r>
            <a:r>
              <a:rPr lang="ko-KR" altLang="en-US" dirty="0"/>
              <a:t> 첫걸음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4E1A-B2F4-437A-8862-A0700606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4" y="1106571"/>
            <a:ext cx="5468021" cy="5392076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4E1A61ED-EB41-48D9-8F5B-EEA01E8CC65D}"/>
              </a:ext>
            </a:extLst>
          </p:cNvPr>
          <p:cNvSpPr/>
          <p:nvPr/>
        </p:nvSpPr>
        <p:spPr>
          <a:xfrm>
            <a:off x="5741530" y="222417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AB08AD2-7049-4597-B5EA-24067B9728E3}"/>
              </a:ext>
            </a:extLst>
          </p:cNvPr>
          <p:cNvSpPr/>
          <p:nvPr/>
        </p:nvSpPr>
        <p:spPr>
          <a:xfrm>
            <a:off x="6350453" y="350529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6372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62 C 0.02943 -0.07662 0.05834 -0.15486 0.04063 -0.21759 C 0.02292 -0.28009 -0.04114 -0.32708 -0.1052 -0.37407 " pathEditMode="relative" ptsTypes="A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5892</TotalTime>
  <Words>1301</Words>
  <Application>Microsoft Office PowerPoint</Application>
  <PresentationFormat>와이드스크린</PresentationFormat>
  <Paragraphs>350</Paragraphs>
  <Slides>76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76</vt:i4>
      </vt:variant>
    </vt:vector>
  </HeadingPairs>
  <TitlesOfParts>
    <vt:vector size="82" baseType="lpstr">
      <vt:lpstr>HY견고딕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솔리테어(Solitaire) 란?</vt:lpstr>
      <vt:lpstr>솔리테어(Solitaire) 보드게임의 역사</vt:lpstr>
      <vt:lpstr>뛰어 잡기</vt:lpstr>
      <vt:lpstr>한 수에 여러 번 뛰어 잡기</vt:lpstr>
      <vt:lpstr>한 수에 여러 번 뛰어 잡기</vt:lpstr>
      <vt:lpstr>한 수에 여러 번 뛰어 잡기</vt:lpstr>
      <vt:lpstr>PowerPoint 프레젠테이션</vt:lpstr>
      <vt:lpstr>시작 포석</vt:lpstr>
      <vt:lpstr>말 1개 떼기</vt:lpstr>
      <vt:lpstr>1수</vt:lpstr>
      <vt:lpstr>2수</vt:lpstr>
      <vt:lpstr>3수</vt:lpstr>
      <vt:lpstr>4수</vt:lpstr>
      <vt:lpstr>4수</vt:lpstr>
      <vt:lpstr>4수</vt:lpstr>
      <vt:lpstr>5수</vt:lpstr>
      <vt:lpstr>6수</vt:lpstr>
      <vt:lpstr>6수</vt:lpstr>
      <vt:lpstr>6수</vt:lpstr>
      <vt:lpstr>PowerPoint 프레젠테이션</vt:lpstr>
      <vt:lpstr>PowerPoint 프레젠테이션</vt:lpstr>
      <vt:lpstr>시작 포석</vt:lpstr>
      <vt:lpstr>1수</vt:lpstr>
      <vt:lpstr>1수</vt:lpstr>
      <vt:lpstr>1수</vt:lpstr>
      <vt:lpstr>2수</vt:lpstr>
      <vt:lpstr>2수</vt:lpstr>
      <vt:lpstr>2수</vt:lpstr>
      <vt:lpstr>3수</vt:lpstr>
      <vt:lpstr>3수</vt:lpstr>
      <vt:lpstr>3수</vt:lpstr>
      <vt:lpstr>4수</vt:lpstr>
      <vt:lpstr>4수</vt:lpstr>
      <vt:lpstr>4수</vt:lpstr>
      <vt:lpstr>5수</vt:lpstr>
      <vt:lpstr>5수</vt:lpstr>
      <vt:lpstr>5수</vt:lpstr>
      <vt:lpstr>6수</vt:lpstr>
      <vt:lpstr>6수</vt:lpstr>
      <vt:lpstr>7수</vt:lpstr>
      <vt:lpstr>7수</vt:lpstr>
      <vt:lpstr>8수</vt:lpstr>
      <vt:lpstr>8수</vt:lpstr>
      <vt:lpstr>9수</vt:lpstr>
      <vt:lpstr>9수</vt:lpstr>
      <vt:lpstr>솔리테어 성공!</vt:lpstr>
      <vt:lpstr>PowerPoint 프레젠테이션</vt:lpstr>
      <vt:lpstr>시작 포석</vt:lpstr>
      <vt:lpstr>시작 포석</vt:lpstr>
      <vt:lpstr>1수</vt:lpstr>
      <vt:lpstr>2수</vt:lpstr>
      <vt:lpstr>3수</vt:lpstr>
      <vt:lpstr>4수</vt:lpstr>
      <vt:lpstr>5수</vt:lpstr>
      <vt:lpstr>6수</vt:lpstr>
      <vt:lpstr>7수</vt:lpstr>
      <vt:lpstr>8수</vt:lpstr>
      <vt:lpstr>PowerPoint 프레젠테이션</vt:lpstr>
      <vt:lpstr>시작 포석</vt:lpstr>
      <vt:lpstr>시작 포석</vt:lpstr>
      <vt:lpstr>1수</vt:lpstr>
      <vt:lpstr>2수</vt:lpstr>
      <vt:lpstr>3수</vt:lpstr>
      <vt:lpstr>4수</vt:lpstr>
      <vt:lpstr>5수</vt:lpstr>
      <vt:lpstr>6수</vt:lpstr>
      <vt:lpstr>7수</vt:lpstr>
      <vt:lpstr>8수</vt:lpstr>
      <vt:lpstr>9수</vt:lpstr>
      <vt:lpstr>10수</vt:lpstr>
      <vt:lpstr>10수</vt:lpstr>
      <vt:lpstr>10수</vt:lpstr>
      <vt:lpstr>삼각형 솔리테어 성공!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노병갑</dc:creator>
  <cp:lastModifiedBy>노 병갑</cp:lastModifiedBy>
  <cp:revision>325</cp:revision>
  <cp:lastPrinted>2017-03-14T07:38:44Z</cp:lastPrinted>
  <dcterms:created xsi:type="dcterms:W3CDTF">2016-09-30T09:04:32Z</dcterms:created>
  <dcterms:modified xsi:type="dcterms:W3CDTF">2020-08-06T08:12:38Z</dcterms:modified>
  <cp:contentStatus/>
</cp:coreProperties>
</file>